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11"/>
  </p:notesMasterIdLst>
  <p:sldIdLst>
    <p:sldId id="351" r:id="rId4"/>
    <p:sldId id="347" r:id="rId5"/>
    <p:sldId id="307" r:id="rId6"/>
    <p:sldId id="357" r:id="rId7"/>
    <p:sldId id="352" r:id="rId8"/>
    <p:sldId id="355" r:id="rId9"/>
    <p:sldId id="35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קורל" initials="ק" lastIdx="2" clrIdx="0">
    <p:extLst>
      <p:ext uri="{19B8F6BF-5375-455C-9EA6-DF929625EA0E}">
        <p15:presenceInfo xmlns:p15="http://schemas.microsoft.com/office/powerpoint/2012/main" userId="80ebb3bea287e90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16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374" autoAdjust="0"/>
  </p:normalViewPr>
  <p:slideViewPr>
    <p:cSldViewPr snapToGrid="0" showGuides="1">
      <p:cViewPr varScale="1">
        <p:scale>
          <a:sx n="70" d="100"/>
          <a:sy n="70" d="100"/>
        </p:scale>
        <p:origin x="726" y="-288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19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algn="r" rtl="1">
              <a:buAutoNum type="arabicParenBoth"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0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10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9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gradFill flip="none" rotWithShape="1">
          <a:gsLst>
            <a:gs pos="0">
              <a:schemeClr val="accent1"/>
            </a:gs>
            <a:gs pos="100000">
              <a:schemeClr val="accent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C0344B-AC7D-4ED3-9B6A-87AC0AED83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463" y="-468065"/>
            <a:ext cx="4110019" cy="389706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9031DEF-FF07-4EBA-8ED1-D0BCE0761541}"/>
              </a:ext>
            </a:extLst>
          </p:cNvPr>
          <p:cNvSpPr/>
          <p:nvPr userDrawn="1"/>
        </p:nvSpPr>
        <p:spPr>
          <a:xfrm>
            <a:off x="9342103" y="45555"/>
            <a:ext cx="3003442" cy="3003442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77800" sx="102000" sy="102000" algn="ctr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3302444-772F-483F-ACAB-5A9C92AD5477}"/>
              </a:ext>
            </a:extLst>
          </p:cNvPr>
          <p:cNvSpPr/>
          <p:nvPr userDrawn="1"/>
        </p:nvSpPr>
        <p:spPr>
          <a:xfrm>
            <a:off x="-667824" y="2996005"/>
            <a:ext cx="2393338" cy="2393338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77800" sx="102000" sy="102000" algn="ctr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5234474-8C82-40C3-9FD2-F258748BA7A5}"/>
              </a:ext>
            </a:extLst>
          </p:cNvPr>
          <p:cNvSpPr/>
          <p:nvPr userDrawn="1"/>
        </p:nvSpPr>
        <p:spPr>
          <a:xfrm>
            <a:off x="6138505" y="4931795"/>
            <a:ext cx="1761493" cy="1758422"/>
          </a:xfrm>
          <a:custGeom>
            <a:avLst/>
            <a:gdLst>
              <a:gd name="connsiteX0" fmla="*/ 1196669 w 1761493"/>
              <a:gd name="connsiteY0" fmla="*/ 0 h 1758422"/>
              <a:gd name="connsiteX1" fmla="*/ 1662467 w 1761493"/>
              <a:gd name="connsiteY1" fmla="*/ 94040 h 1758422"/>
              <a:gd name="connsiteX2" fmla="*/ 1761493 w 1761493"/>
              <a:gd name="connsiteY2" fmla="*/ 141744 h 1758422"/>
              <a:gd name="connsiteX3" fmla="*/ 140264 w 1761493"/>
              <a:gd name="connsiteY3" fmla="*/ 1758422 h 1758422"/>
              <a:gd name="connsiteX4" fmla="*/ 94040 w 1761493"/>
              <a:gd name="connsiteY4" fmla="*/ 1662467 h 1758422"/>
              <a:gd name="connsiteX5" fmla="*/ 0 w 1761493"/>
              <a:gd name="connsiteY5" fmla="*/ 1196669 h 1758422"/>
              <a:gd name="connsiteX6" fmla="*/ 1196669 w 1761493"/>
              <a:gd name="connsiteY6" fmla="*/ 0 h 1758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1493" h="1758422">
                <a:moveTo>
                  <a:pt x="1196669" y="0"/>
                </a:moveTo>
                <a:cubicBezTo>
                  <a:pt x="1361895" y="0"/>
                  <a:pt x="1519299" y="33486"/>
                  <a:pt x="1662467" y="94040"/>
                </a:cubicBezTo>
                <a:lnTo>
                  <a:pt x="1761493" y="141744"/>
                </a:lnTo>
                <a:lnTo>
                  <a:pt x="140264" y="1758422"/>
                </a:lnTo>
                <a:lnTo>
                  <a:pt x="94040" y="1662467"/>
                </a:lnTo>
                <a:cubicBezTo>
                  <a:pt x="33486" y="1519299"/>
                  <a:pt x="0" y="1361895"/>
                  <a:pt x="0" y="1196669"/>
                </a:cubicBezTo>
                <a:cubicBezTo>
                  <a:pt x="0" y="535767"/>
                  <a:pt x="535767" y="0"/>
                  <a:pt x="119666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77800" sx="102000" sy="102000" algn="ctr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92F1F70-9D94-415E-8C46-EDF5C4984FE0}"/>
              </a:ext>
            </a:extLst>
          </p:cNvPr>
          <p:cNvSpPr/>
          <p:nvPr userDrawn="1"/>
        </p:nvSpPr>
        <p:spPr>
          <a:xfrm rot="13518210" flipH="1">
            <a:off x="9189934" y="1137317"/>
            <a:ext cx="821603" cy="5108776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lumMod val="100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B3F7301-A477-40EF-9888-0BA3A79388FA}"/>
              </a:ext>
            </a:extLst>
          </p:cNvPr>
          <p:cNvSpPr/>
          <p:nvPr userDrawn="1"/>
        </p:nvSpPr>
        <p:spPr>
          <a:xfrm rot="2667893" flipH="1">
            <a:off x="5406738" y="-1762068"/>
            <a:ext cx="821603" cy="5108776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lumMod val="100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FA8A02-80B9-4432-9D97-44E1953BCB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10" y="2744694"/>
            <a:ext cx="3734250" cy="35407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B2FC88-F8FF-4413-A1B6-B10C498CE3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3021" y="768919"/>
            <a:ext cx="3734250" cy="35407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694BF1-D6CF-4DF3-80FC-66870192B0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802" y="-1414282"/>
            <a:ext cx="3734250" cy="35407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A2441A-C748-4A6E-B742-C7F08B3278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736" y="3798758"/>
            <a:ext cx="4110019" cy="38970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EA6A1C4-8A67-4AD0-BF7E-B11D0DE8AA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417" y="3798758"/>
            <a:ext cx="3531102" cy="334814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6153FA0-B2D8-4185-8303-DC5F52D49755}"/>
              </a:ext>
            </a:extLst>
          </p:cNvPr>
          <p:cNvSpPr/>
          <p:nvPr userDrawn="1"/>
        </p:nvSpPr>
        <p:spPr>
          <a:xfrm rot="2667893" flipH="1">
            <a:off x="10119165" y="-2737793"/>
            <a:ext cx="821603" cy="5108776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lumMod val="100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AEB5086-875A-4688-92B3-190D08AA4642}"/>
              </a:ext>
            </a:extLst>
          </p:cNvPr>
          <p:cNvSpPr/>
          <p:nvPr userDrawn="1"/>
        </p:nvSpPr>
        <p:spPr>
          <a:xfrm rot="2667893" flipH="1">
            <a:off x="4257628" y="-627022"/>
            <a:ext cx="821603" cy="5108776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lumMod val="100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4380160-AECC-47E6-85E4-FFEFA3F7DE47}"/>
              </a:ext>
            </a:extLst>
          </p:cNvPr>
          <p:cNvSpPr/>
          <p:nvPr userDrawn="1"/>
        </p:nvSpPr>
        <p:spPr>
          <a:xfrm rot="2667893" flipH="1">
            <a:off x="10215580" y="2065939"/>
            <a:ext cx="821603" cy="5108776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lumMod val="100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30C9D9E-F3D9-4EBB-8B09-BB47A6DD1283}"/>
              </a:ext>
            </a:extLst>
          </p:cNvPr>
          <p:cNvSpPr/>
          <p:nvPr userDrawn="1"/>
        </p:nvSpPr>
        <p:spPr>
          <a:xfrm rot="13518210" flipH="1">
            <a:off x="-709100" y="1818990"/>
            <a:ext cx="821603" cy="5108776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lumMod val="100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FB9E627-7B3D-47F4-BB4D-5A605146F05C}"/>
              </a:ext>
            </a:extLst>
          </p:cNvPr>
          <p:cNvSpPr/>
          <p:nvPr userDrawn="1"/>
        </p:nvSpPr>
        <p:spPr>
          <a:xfrm rot="2703270">
            <a:off x="2969266" y="-431098"/>
            <a:ext cx="47625" cy="2926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8249B86-648D-48FA-8877-D382384744EC}"/>
              </a:ext>
            </a:extLst>
          </p:cNvPr>
          <p:cNvSpPr/>
          <p:nvPr userDrawn="1"/>
        </p:nvSpPr>
        <p:spPr>
          <a:xfrm rot="2703270">
            <a:off x="1032398" y="3557778"/>
            <a:ext cx="47625" cy="2926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DB2076F-5914-43A6-B6E2-C12E17527647}"/>
              </a:ext>
            </a:extLst>
          </p:cNvPr>
          <p:cNvSpPr/>
          <p:nvPr userDrawn="1"/>
        </p:nvSpPr>
        <p:spPr>
          <a:xfrm rot="2703270">
            <a:off x="8580552" y="2784302"/>
            <a:ext cx="47625" cy="219456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C33403A-633F-4793-B88B-CBA67B2FBC53}"/>
              </a:ext>
            </a:extLst>
          </p:cNvPr>
          <p:cNvSpPr/>
          <p:nvPr userDrawn="1"/>
        </p:nvSpPr>
        <p:spPr>
          <a:xfrm rot="2703270">
            <a:off x="11184263" y="-197411"/>
            <a:ext cx="47625" cy="145973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D42674E-12BC-47E2-847D-2ACCB9FBFC48}"/>
              </a:ext>
            </a:extLst>
          </p:cNvPr>
          <p:cNvSpPr/>
          <p:nvPr userDrawn="1"/>
        </p:nvSpPr>
        <p:spPr>
          <a:xfrm rot="2703270">
            <a:off x="526462" y="796957"/>
            <a:ext cx="47625" cy="145973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1BE6A9E-F017-4255-B65B-5FEC7E98707A}"/>
              </a:ext>
            </a:extLst>
          </p:cNvPr>
          <p:cNvSpPr/>
          <p:nvPr userDrawn="1"/>
        </p:nvSpPr>
        <p:spPr>
          <a:xfrm rot="2703270">
            <a:off x="4151900" y="5582175"/>
            <a:ext cx="47625" cy="145973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1F078A8-67B9-4A84-9820-60757D5289A4}"/>
              </a:ext>
            </a:extLst>
          </p:cNvPr>
          <p:cNvSpPr/>
          <p:nvPr userDrawn="1"/>
        </p:nvSpPr>
        <p:spPr>
          <a:xfrm rot="2703270">
            <a:off x="7159183" y="218145"/>
            <a:ext cx="47625" cy="145973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8AA798C-DB24-41C7-8E75-EC0919B35340}"/>
              </a:ext>
            </a:extLst>
          </p:cNvPr>
          <p:cNvSpPr/>
          <p:nvPr userDrawn="1"/>
        </p:nvSpPr>
        <p:spPr>
          <a:xfrm rot="2703270">
            <a:off x="10756304" y="4976519"/>
            <a:ext cx="47625" cy="219456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ircle: Hollow 40">
            <a:extLst>
              <a:ext uri="{FF2B5EF4-FFF2-40B4-BE49-F238E27FC236}">
                <a16:creationId xmlns:a16="http://schemas.microsoft.com/office/drawing/2014/main" id="{EA082264-5EC6-4CC1-88A9-BEC5F0AF0249}"/>
              </a:ext>
            </a:extLst>
          </p:cNvPr>
          <p:cNvSpPr/>
          <p:nvPr userDrawn="1"/>
        </p:nvSpPr>
        <p:spPr>
          <a:xfrm>
            <a:off x="1940747" y="6150690"/>
            <a:ext cx="307304" cy="307304"/>
          </a:xfrm>
          <a:prstGeom prst="donut">
            <a:avLst>
              <a:gd name="adj" fmla="val 12398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2" name="Circle: Hollow 41">
            <a:extLst>
              <a:ext uri="{FF2B5EF4-FFF2-40B4-BE49-F238E27FC236}">
                <a16:creationId xmlns:a16="http://schemas.microsoft.com/office/drawing/2014/main" id="{34144E29-CDC9-4AA5-80F5-DCFE62CC10EE}"/>
              </a:ext>
            </a:extLst>
          </p:cNvPr>
          <p:cNvSpPr/>
          <p:nvPr userDrawn="1"/>
        </p:nvSpPr>
        <p:spPr>
          <a:xfrm>
            <a:off x="5198769" y="5662761"/>
            <a:ext cx="307304" cy="307304"/>
          </a:xfrm>
          <a:prstGeom prst="donut">
            <a:avLst>
              <a:gd name="adj" fmla="val 12398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3" name="Circle: Hollow 42">
            <a:extLst>
              <a:ext uri="{FF2B5EF4-FFF2-40B4-BE49-F238E27FC236}">
                <a16:creationId xmlns:a16="http://schemas.microsoft.com/office/drawing/2014/main" id="{3EE5E573-CFB1-4FDA-BC71-E3177FF65AC5}"/>
              </a:ext>
            </a:extLst>
          </p:cNvPr>
          <p:cNvSpPr/>
          <p:nvPr userDrawn="1"/>
        </p:nvSpPr>
        <p:spPr>
          <a:xfrm>
            <a:off x="9090515" y="378804"/>
            <a:ext cx="307304" cy="307304"/>
          </a:xfrm>
          <a:prstGeom prst="donut">
            <a:avLst>
              <a:gd name="adj" fmla="val 12398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4" name="Circle: Hollow 43">
            <a:extLst>
              <a:ext uri="{FF2B5EF4-FFF2-40B4-BE49-F238E27FC236}">
                <a16:creationId xmlns:a16="http://schemas.microsoft.com/office/drawing/2014/main" id="{2545132D-7DFA-4E99-B999-C874A3AE4346}"/>
              </a:ext>
            </a:extLst>
          </p:cNvPr>
          <p:cNvSpPr/>
          <p:nvPr userDrawn="1"/>
        </p:nvSpPr>
        <p:spPr>
          <a:xfrm>
            <a:off x="4738389" y="729356"/>
            <a:ext cx="530853" cy="530853"/>
          </a:xfrm>
          <a:prstGeom prst="donut">
            <a:avLst>
              <a:gd name="adj" fmla="val 8809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5" name="Circle: Hollow 44">
            <a:extLst>
              <a:ext uri="{FF2B5EF4-FFF2-40B4-BE49-F238E27FC236}">
                <a16:creationId xmlns:a16="http://schemas.microsoft.com/office/drawing/2014/main" id="{5E4A93A8-43B8-40CC-B7C1-A269E692B4BC}"/>
              </a:ext>
            </a:extLst>
          </p:cNvPr>
          <p:cNvSpPr/>
          <p:nvPr userDrawn="1"/>
        </p:nvSpPr>
        <p:spPr>
          <a:xfrm>
            <a:off x="10500138" y="3884485"/>
            <a:ext cx="307304" cy="307304"/>
          </a:xfrm>
          <a:prstGeom prst="donut">
            <a:avLst>
              <a:gd name="adj" fmla="val 12398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6" name="Circle: Hollow 45">
            <a:extLst>
              <a:ext uri="{FF2B5EF4-FFF2-40B4-BE49-F238E27FC236}">
                <a16:creationId xmlns:a16="http://schemas.microsoft.com/office/drawing/2014/main" id="{F553A87B-8EA3-4E93-BEC3-99C80394ECBF}"/>
              </a:ext>
            </a:extLst>
          </p:cNvPr>
          <p:cNvSpPr/>
          <p:nvPr userDrawn="1"/>
        </p:nvSpPr>
        <p:spPr>
          <a:xfrm>
            <a:off x="9342103" y="6252072"/>
            <a:ext cx="307304" cy="307304"/>
          </a:xfrm>
          <a:prstGeom prst="donut">
            <a:avLst>
              <a:gd name="adj" fmla="val 12398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7" name="Circle: Hollow 46">
            <a:extLst>
              <a:ext uri="{FF2B5EF4-FFF2-40B4-BE49-F238E27FC236}">
                <a16:creationId xmlns:a16="http://schemas.microsoft.com/office/drawing/2014/main" id="{B996B81B-56CB-43A7-8D1C-78B31EFF008C}"/>
              </a:ext>
            </a:extLst>
          </p:cNvPr>
          <p:cNvSpPr/>
          <p:nvPr userDrawn="1"/>
        </p:nvSpPr>
        <p:spPr>
          <a:xfrm>
            <a:off x="864565" y="3360093"/>
            <a:ext cx="530853" cy="530853"/>
          </a:xfrm>
          <a:prstGeom prst="donut">
            <a:avLst>
              <a:gd name="adj" fmla="val 8809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25B0A6D1-13EB-4000-903A-6A86440CEE9A}"/>
              </a:ext>
            </a:extLst>
          </p:cNvPr>
          <p:cNvSpPr/>
          <p:nvPr userDrawn="1"/>
        </p:nvSpPr>
        <p:spPr>
          <a:xfrm>
            <a:off x="3079119" y="-1105386"/>
            <a:ext cx="2413539" cy="2404593"/>
          </a:xfrm>
          <a:custGeom>
            <a:avLst/>
            <a:gdLst>
              <a:gd name="connsiteX0" fmla="*/ 1501721 w 2413539"/>
              <a:gd name="connsiteY0" fmla="*/ 0 h 2404593"/>
              <a:gd name="connsiteX1" fmla="*/ 2341348 w 2413539"/>
              <a:gd name="connsiteY1" fmla="*/ 256470 h 2404593"/>
              <a:gd name="connsiteX2" fmla="*/ 2413539 w 2413539"/>
              <a:gd name="connsiteY2" fmla="*/ 310454 h 2404593"/>
              <a:gd name="connsiteX3" fmla="*/ 303764 w 2413539"/>
              <a:gd name="connsiteY3" fmla="*/ 2404593 h 2404593"/>
              <a:gd name="connsiteX4" fmla="*/ 256470 w 2413539"/>
              <a:gd name="connsiteY4" fmla="*/ 2341348 h 2404593"/>
              <a:gd name="connsiteX5" fmla="*/ 0 w 2413539"/>
              <a:gd name="connsiteY5" fmla="*/ 1501721 h 2404593"/>
              <a:gd name="connsiteX6" fmla="*/ 1501721 w 2413539"/>
              <a:gd name="connsiteY6" fmla="*/ 0 h 2404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539" h="2404593">
                <a:moveTo>
                  <a:pt x="1501721" y="0"/>
                </a:moveTo>
                <a:cubicBezTo>
                  <a:pt x="1812738" y="0"/>
                  <a:pt x="2101672" y="94548"/>
                  <a:pt x="2341348" y="256470"/>
                </a:cubicBezTo>
                <a:lnTo>
                  <a:pt x="2413539" y="310454"/>
                </a:lnTo>
                <a:lnTo>
                  <a:pt x="303764" y="2404593"/>
                </a:lnTo>
                <a:lnTo>
                  <a:pt x="256470" y="2341348"/>
                </a:lnTo>
                <a:cubicBezTo>
                  <a:pt x="94548" y="2101672"/>
                  <a:pt x="0" y="1812738"/>
                  <a:pt x="0" y="1501721"/>
                </a:cubicBezTo>
                <a:cubicBezTo>
                  <a:pt x="0" y="672343"/>
                  <a:pt x="672343" y="0"/>
                  <a:pt x="150172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77800" sx="102000" sy="102000" algn="ctr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B854BEA9-E6ED-4706-9550-8EE96CA0693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504010" cy="6858000"/>
          </a:xfrm>
          <a:custGeom>
            <a:avLst/>
            <a:gdLst>
              <a:gd name="connsiteX0" fmla="*/ 2612170 w 6504010"/>
              <a:gd name="connsiteY0" fmla="*/ 0 h 6858000"/>
              <a:gd name="connsiteX1" fmla="*/ 4486354 w 6504010"/>
              <a:gd name="connsiteY1" fmla="*/ 0 h 6858000"/>
              <a:gd name="connsiteX2" fmla="*/ 6504010 w 6504010"/>
              <a:gd name="connsiteY2" fmla="*/ 4666806 h 6858000"/>
              <a:gd name="connsiteX3" fmla="*/ 1435812 w 6504010"/>
              <a:gd name="connsiteY3" fmla="*/ 6858000 h 6858000"/>
              <a:gd name="connsiteX4" fmla="*/ 1101944 w 6504010"/>
              <a:gd name="connsiteY4" fmla="*/ 6858000 h 6858000"/>
              <a:gd name="connsiteX5" fmla="*/ 0 w 6504010"/>
              <a:gd name="connsiteY5" fmla="*/ 4309223 h 6858000"/>
              <a:gd name="connsiteX6" fmla="*/ 0 w 6504010"/>
              <a:gd name="connsiteY6" fmla="*/ 11293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4010" h="6858000">
                <a:moveTo>
                  <a:pt x="2612170" y="0"/>
                </a:moveTo>
                <a:lnTo>
                  <a:pt x="4486354" y="0"/>
                </a:lnTo>
                <a:lnTo>
                  <a:pt x="6504010" y="4666806"/>
                </a:lnTo>
                <a:lnTo>
                  <a:pt x="1435812" y="6858000"/>
                </a:lnTo>
                <a:lnTo>
                  <a:pt x="1101944" y="6858000"/>
                </a:lnTo>
                <a:lnTo>
                  <a:pt x="0" y="4309223"/>
                </a:lnTo>
                <a:lnTo>
                  <a:pt x="0" y="11293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7">
            <a:extLst>
              <a:ext uri="{FF2B5EF4-FFF2-40B4-BE49-F238E27FC236}">
                <a16:creationId xmlns:a16="http://schemas.microsoft.com/office/drawing/2014/main" id="{37525922-EB17-4CEB-8FE2-E234D478EA8C}"/>
              </a:ext>
            </a:extLst>
          </p:cNvPr>
          <p:cNvSpPr/>
          <p:nvPr userDrawn="1"/>
        </p:nvSpPr>
        <p:spPr>
          <a:xfrm>
            <a:off x="0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그림 개체 틀 6">
            <a:extLst>
              <a:ext uri="{FF2B5EF4-FFF2-40B4-BE49-F238E27FC236}">
                <a16:creationId xmlns:a16="http://schemas.microsoft.com/office/drawing/2014/main" id="{0A0D5A86-3F87-4A81-BB86-8F3A92B48B5A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29" y="2"/>
            <a:ext cx="6657973" cy="6857999"/>
          </a:xfrm>
          <a:custGeom>
            <a:avLst/>
            <a:gdLst>
              <a:gd name="connsiteX0" fmla="*/ 2362199 w 6657973"/>
              <a:gd name="connsiteY0" fmla="*/ 0 h 6857999"/>
              <a:gd name="connsiteX1" fmla="*/ 6657973 w 6657973"/>
              <a:gd name="connsiteY1" fmla="*/ 0 h 6857999"/>
              <a:gd name="connsiteX2" fmla="*/ 6657973 w 6657973"/>
              <a:gd name="connsiteY2" fmla="*/ 3630706 h 6857999"/>
              <a:gd name="connsiteX3" fmla="*/ 6657972 w 6657973"/>
              <a:gd name="connsiteY3" fmla="*/ 6857999 h 6857999"/>
              <a:gd name="connsiteX4" fmla="*/ 2362198 w 6657973"/>
              <a:gd name="connsiteY4" fmla="*/ 6857999 h 6857999"/>
              <a:gd name="connsiteX5" fmla="*/ 2362198 w 6657973"/>
              <a:gd name="connsiteY5" fmla="*/ 6857999 h 6857999"/>
              <a:gd name="connsiteX6" fmla="*/ 0 w 6657973"/>
              <a:gd name="connsiteY6" fmla="*/ 34385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973" h="6857999">
                <a:moveTo>
                  <a:pt x="2362199" y="0"/>
                </a:moveTo>
                <a:lnTo>
                  <a:pt x="6657973" y="0"/>
                </a:lnTo>
                <a:lnTo>
                  <a:pt x="6657973" y="3630706"/>
                </a:lnTo>
                <a:lnTo>
                  <a:pt x="6657972" y="6857999"/>
                </a:lnTo>
                <a:lnTo>
                  <a:pt x="2362198" y="6857999"/>
                </a:lnTo>
                <a:lnTo>
                  <a:pt x="2362198" y="6857999"/>
                </a:lnTo>
                <a:lnTo>
                  <a:pt x="0" y="34385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8C8FE1D-79E2-46F2-A8B6-6C78672F327D}"/>
              </a:ext>
            </a:extLst>
          </p:cNvPr>
          <p:cNvGrpSpPr/>
          <p:nvPr userDrawn="1"/>
        </p:nvGrpSpPr>
        <p:grpSpPr>
          <a:xfrm>
            <a:off x="708173" y="1837593"/>
            <a:ext cx="5265908" cy="2893260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F18A6FBC-D138-4F68-8A66-6E140347BA70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A9BC29C-363B-4E11-AE59-9B8AAF5C10D0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23A5DD8-C9B2-4827-81BA-376D44C24635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04A37AE-39E9-4D86-94AD-C2DF9612C22D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AEC3D1B-1190-4201-B038-EDF09CD8289C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6D3F652-9B66-42B3-B6EC-DAEA0D479657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D75A6EA0-151B-4595-A461-6347C38766F9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768BE3A1-6A36-4CE5-A7E6-FF4ADB32DF5D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28970F8-1E52-4708-BA1F-38BF455DB26E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0881DEA5-6B95-4385-A6A3-016D173CAE6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FEB77DDC-56D9-47AB-B71C-B5E868AA0063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4E28E60-5E1A-43CA-A023-D7251390EE6B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E865A037-79E3-43C4-A726-58CEE97F8CF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54331" y="1976846"/>
            <a:ext cx="3849189" cy="231648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BF0C124E-AC53-4C85-B016-9400226359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BDC57578-EF98-4A57-8AF7-1C7CC48D72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43736" y="0"/>
            <a:ext cx="4348264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gradFill>
          <a:gsLst>
            <a:gs pos="0">
              <a:schemeClr val="accent1"/>
            </a:gs>
            <a:gs pos="100000">
              <a:schemeClr val="accent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BF0D15-4BB1-408E-A5FC-CFF2202284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463" y="-468065"/>
            <a:ext cx="4110019" cy="389706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15ECB00-AF83-443E-9AE7-961C16032659}"/>
              </a:ext>
            </a:extLst>
          </p:cNvPr>
          <p:cNvSpPr/>
          <p:nvPr userDrawn="1"/>
        </p:nvSpPr>
        <p:spPr>
          <a:xfrm>
            <a:off x="9342103" y="45555"/>
            <a:ext cx="3003442" cy="3003442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77800" sx="102000" sy="102000" algn="ctr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8BED7D0-BE93-4317-824C-6DD1CC483554}"/>
              </a:ext>
            </a:extLst>
          </p:cNvPr>
          <p:cNvSpPr/>
          <p:nvPr userDrawn="1"/>
        </p:nvSpPr>
        <p:spPr>
          <a:xfrm>
            <a:off x="-667824" y="2996005"/>
            <a:ext cx="2393338" cy="2393338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77800" sx="102000" sy="102000" algn="ctr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C175114-E625-440B-9D45-C7FECD32D84F}"/>
              </a:ext>
            </a:extLst>
          </p:cNvPr>
          <p:cNvSpPr/>
          <p:nvPr userDrawn="1"/>
        </p:nvSpPr>
        <p:spPr>
          <a:xfrm>
            <a:off x="6138505" y="4931795"/>
            <a:ext cx="1761493" cy="1758422"/>
          </a:xfrm>
          <a:custGeom>
            <a:avLst/>
            <a:gdLst>
              <a:gd name="connsiteX0" fmla="*/ 1196669 w 1761493"/>
              <a:gd name="connsiteY0" fmla="*/ 0 h 1758422"/>
              <a:gd name="connsiteX1" fmla="*/ 1662467 w 1761493"/>
              <a:gd name="connsiteY1" fmla="*/ 94040 h 1758422"/>
              <a:gd name="connsiteX2" fmla="*/ 1761493 w 1761493"/>
              <a:gd name="connsiteY2" fmla="*/ 141744 h 1758422"/>
              <a:gd name="connsiteX3" fmla="*/ 140264 w 1761493"/>
              <a:gd name="connsiteY3" fmla="*/ 1758422 h 1758422"/>
              <a:gd name="connsiteX4" fmla="*/ 94040 w 1761493"/>
              <a:gd name="connsiteY4" fmla="*/ 1662467 h 1758422"/>
              <a:gd name="connsiteX5" fmla="*/ 0 w 1761493"/>
              <a:gd name="connsiteY5" fmla="*/ 1196669 h 1758422"/>
              <a:gd name="connsiteX6" fmla="*/ 1196669 w 1761493"/>
              <a:gd name="connsiteY6" fmla="*/ 0 h 1758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1493" h="1758422">
                <a:moveTo>
                  <a:pt x="1196669" y="0"/>
                </a:moveTo>
                <a:cubicBezTo>
                  <a:pt x="1361895" y="0"/>
                  <a:pt x="1519299" y="33486"/>
                  <a:pt x="1662467" y="94040"/>
                </a:cubicBezTo>
                <a:lnTo>
                  <a:pt x="1761493" y="141744"/>
                </a:lnTo>
                <a:lnTo>
                  <a:pt x="140264" y="1758422"/>
                </a:lnTo>
                <a:lnTo>
                  <a:pt x="94040" y="1662467"/>
                </a:lnTo>
                <a:cubicBezTo>
                  <a:pt x="33486" y="1519299"/>
                  <a:pt x="0" y="1361895"/>
                  <a:pt x="0" y="1196669"/>
                </a:cubicBezTo>
                <a:cubicBezTo>
                  <a:pt x="0" y="535767"/>
                  <a:pt x="535767" y="0"/>
                  <a:pt x="119666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77800" sx="102000" sy="102000" algn="ctr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FF7B0E0-0A58-4E60-8B37-65D6CF8ACF1E}"/>
              </a:ext>
            </a:extLst>
          </p:cNvPr>
          <p:cNvSpPr/>
          <p:nvPr userDrawn="1"/>
        </p:nvSpPr>
        <p:spPr>
          <a:xfrm rot="13518210" flipH="1">
            <a:off x="9189934" y="1137317"/>
            <a:ext cx="821603" cy="5108776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lumMod val="100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251486E-3E22-42E9-9265-A62EF3AE4503}"/>
              </a:ext>
            </a:extLst>
          </p:cNvPr>
          <p:cNvSpPr/>
          <p:nvPr userDrawn="1"/>
        </p:nvSpPr>
        <p:spPr>
          <a:xfrm rot="2667893" flipH="1">
            <a:off x="5406738" y="-1762068"/>
            <a:ext cx="821603" cy="5108776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lumMod val="100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C61999-5F04-4AB2-B1A4-94D8130656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10" y="2744694"/>
            <a:ext cx="3734250" cy="35407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9635CA-BC26-4AD8-A22E-1ADC79CFE4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802" y="-1414282"/>
            <a:ext cx="3734250" cy="35407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2E4871-F2F2-4806-B2A4-7B4E17D49B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736" y="3798758"/>
            <a:ext cx="4110019" cy="38970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948A5E-2C17-44D0-A274-9C818DA9A2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417" y="3798758"/>
            <a:ext cx="3531102" cy="334814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7988820-EC8E-4E5E-B405-6369C94FB696}"/>
              </a:ext>
            </a:extLst>
          </p:cNvPr>
          <p:cNvSpPr/>
          <p:nvPr userDrawn="1"/>
        </p:nvSpPr>
        <p:spPr>
          <a:xfrm rot="2667893" flipH="1">
            <a:off x="4257628" y="-627022"/>
            <a:ext cx="821603" cy="5108776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lumMod val="100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B34C216-B859-4332-89DD-FDAB18587912}"/>
              </a:ext>
            </a:extLst>
          </p:cNvPr>
          <p:cNvSpPr/>
          <p:nvPr userDrawn="1"/>
        </p:nvSpPr>
        <p:spPr>
          <a:xfrm rot="2667893" flipH="1">
            <a:off x="10215580" y="2065939"/>
            <a:ext cx="821603" cy="5108776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lumMod val="100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F8C30EF-40BC-43EA-9DFB-F9D15A22EB5E}"/>
              </a:ext>
            </a:extLst>
          </p:cNvPr>
          <p:cNvSpPr/>
          <p:nvPr userDrawn="1"/>
        </p:nvSpPr>
        <p:spPr>
          <a:xfrm rot="2703270">
            <a:off x="2721962" y="791637"/>
            <a:ext cx="47625" cy="2926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20E1840-583E-492F-A9C7-78CB38D18A57}"/>
              </a:ext>
            </a:extLst>
          </p:cNvPr>
          <p:cNvSpPr/>
          <p:nvPr userDrawn="1"/>
        </p:nvSpPr>
        <p:spPr>
          <a:xfrm rot="2703270">
            <a:off x="1032398" y="3557778"/>
            <a:ext cx="47625" cy="2926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1B742EA-776C-4729-BC4C-D8246D495CCF}"/>
              </a:ext>
            </a:extLst>
          </p:cNvPr>
          <p:cNvSpPr/>
          <p:nvPr userDrawn="1"/>
        </p:nvSpPr>
        <p:spPr>
          <a:xfrm rot="2703270">
            <a:off x="8580552" y="2784302"/>
            <a:ext cx="47625" cy="219456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0FB9170-ED31-4166-B8AF-844A796082C3}"/>
              </a:ext>
            </a:extLst>
          </p:cNvPr>
          <p:cNvSpPr/>
          <p:nvPr userDrawn="1"/>
        </p:nvSpPr>
        <p:spPr>
          <a:xfrm rot="2703270">
            <a:off x="11184263" y="-197411"/>
            <a:ext cx="47625" cy="145973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140AEF0-AD3C-429C-8967-68D41060DDA9}"/>
              </a:ext>
            </a:extLst>
          </p:cNvPr>
          <p:cNvSpPr/>
          <p:nvPr userDrawn="1"/>
        </p:nvSpPr>
        <p:spPr>
          <a:xfrm rot="2703270">
            <a:off x="4151900" y="5582175"/>
            <a:ext cx="47625" cy="145973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7CBDFD1-2932-4D6D-8A90-D0F5DC3C67AE}"/>
              </a:ext>
            </a:extLst>
          </p:cNvPr>
          <p:cNvSpPr/>
          <p:nvPr userDrawn="1"/>
        </p:nvSpPr>
        <p:spPr>
          <a:xfrm rot="2703270">
            <a:off x="7159183" y="218145"/>
            <a:ext cx="47625" cy="145973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A46355A-3E04-49FD-9F09-AAAB3DB0E418}"/>
              </a:ext>
            </a:extLst>
          </p:cNvPr>
          <p:cNvSpPr/>
          <p:nvPr userDrawn="1"/>
        </p:nvSpPr>
        <p:spPr>
          <a:xfrm rot="2703270">
            <a:off x="10756304" y="4976519"/>
            <a:ext cx="47625" cy="219456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ircle: Hollow 22">
            <a:extLst>
              <a:ext uri="{FF2B5EF4-FFF2-40B4-BE49-F238E27FC236}">
                <a16:creationId xmlns:a16="http://schemas.microsoft.com/office/drawing/2014/main" id="{409C4469-3F84-4E19-A632-E543A5FDD884}"/>
              </a:ext>
            </a:extLst>
          </p:cNvPr>
          <p:cNvSpPr/>
          <p:nvPr userDrawn="1"/>
        </p:nvSpPr>
        <p:spPr>
          <a:xfrm>
            <a:off x="1940747" y="6150690"/>
            <a:ext cx="307304" cy="307304"/>
          </a:xfrm>
          <a:prstGeom prst="donut">
            <a:avLst>
              <a:gd name="adj" fmla="val 12398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4" name="Circle: Hollow 23">
            <a:extLst>
              <a:ext uri="{FF2B5EF4-FFF2-40B4-BE49-F238E27FC236}">
                <a16:creationId xmlns:a16="http://schemas.microsoft.com/office/drawing/2014/main" id="{EBF49C44-3383-44DC-8036-8DC2B11ACB1A}"/>
              </a:ext>
            </a:extLst>
          </p:cNvPr>
          <p:cNvSpPr/>
          <p:nvPr userDrawn="1"/>
        </p:nvSpPr>
        <p:spPr>
          <a:xfrm>
            <a:off x="5198769" y="5662761"/>
            <a:ext cx="307304" cy="307304"/>
          </a:xfrm>
          <a:prstGeom prst="donut">
            <a:avLst>
              <a:gd name="adj" fmla="val 12398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5" name="Circle: Hollow 24">
            <a:extLst>
              <a:ext uri="{FF2B5EF4-FFF2-40B4-BE49-F238E27FC236}">
                <a16:creationId xmlns:a16="http://schemas.microsoft.com/office/drawing/2014/main" id="{D46346EE-F1B7-4796-AFA9-AAE048AA3364}"/>
              </a:ext>
            </a:extLst>
          </p:cNvPr>
          <p:cNvSpPr/>
          <p:nvPr userDrawn="1"/>
        </p:nvSpPr>
        <p:spPr>
          <a:xfrm>
            <a:off x="9090515" y="378804"/>
            <a:ext cx="307304" cy="307304"/>
          </a:xfrm>
          <a:prstGeom prst="donut">
            <a:avLst>
              <a:gd name="adj" fmla="val 12398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6" name="Circle: Hollow 25">
            <a:extLst>
              <a:ext uri="{FF2B5EF4-FFF2-40B4-BE49-F238E27FC236}">
                <a16:creationId xmlns:a16="http://schemas.microsoft.com/office/drawing/2014/main" id="{73E5F236-BD77-4630-A734-050F06B94A2D}"/>
              </a:ext>
            </a:extLst>
          </p:cNvPr>
          <p:cNvSpPr/>
          <p:nvPr userDrawn="1"/>
        </p:nvSpPr>
        <p:spPr>
          <a:xfrm>
            <a:off x="4738389" y="729356"/>
            <a:ext cx="530853" cy="530853"/>
          </a:xfrm>
          <a:prstGeom prst="donut">
            <a:avLst>
              <a:gd name="adj" fmla="val 8809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7" name="Circle: Hollow 26">
            <a:extLst>
              <a:ext uri="{FF2B5EF4-FFF2-40B4-BE49-F238E27FC236}">
                <a16:creationId xmlns:a16="http://schemas.microsoft.com/office/drawing/2014/main" id="{C89DEA56-42C4-43A8-B485-A905F2F9EF8D}"/>
              </a:ext>
            </a:extLst>
          </p:cNvPr>
          <p:cNvSpPr/>
          <p:nvPr userDrawn="1"/>
        </p:nvSpPr>
        <p:spPr>
          <a:xfrm>
            <a:off x="10500138" y="3884485"/>
            <a:ext cx="307304" cy="307304"/>
          </a:xfrm>
          <a:prstGeom prst="donut">
            <a:avLst>
              <a:gd name="adj" fmla="val 12398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8" name="Circle: Hollow 27">
            <a:extLst>
              <a:ext uri="{FF2B5EF4-FFF2-40B4-BE49-F238E27FC236}">
                <a16:creationId xmlns:a16="http://schemas.microsoft.com/office/drawing/2014/main" id="{841ACCCA-100D-4216-8EA1-A5CC63045609}"/>
              </a:ext>
            </a:extLst>
          </p:cNvPr>
          <p:cNvSpPr/>
          <p:nvPr userDrawn="1"/>
        </p:nvSpPr>
        <p:spPr>
          <a:xfrm>
            <a:off x="9342103" y="6252072"/>
            <a:ext cx="307304" cy="307304"/>
          </a:xfrm>
          <a:prstGeom prst="donut">
            <a:avLst>
              <a:gd name="adj" fmla="val 12398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9" name="Circle: Hollow 28">
            <a:extLst>
              <a:ext uri="{FF2B5EF4-FFF2-40B4-BE49-F238E27FC236}">
                <a16:creationId xmlns:a16="http://schemas.microsoft.com/office/drawing/2014/main" id="{35C224AA-96FF-425B-A723-6682BE2E1056}"/>
              </a:ext>
            </a:extLst>
          </p:cNvPr>
          <p:cNvSpPr/>
          <p:nvPr userDrawn="1"/>
        </p:nvSpPr>
        <p:spPr>
          <a:xfrm>
            <a:off x="864565" y="3360093"/>
            <a:ext cx="530853" cy="530853"/>
          </a:xfrm>
          <a:prstGeom prst="donut">
            <a:avLst>
              <a:gd name="adj" fmla="val 8809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060D8E5-FE2C-4BE4-8D5F-4E1953E01D04}"/>
              </a:ext>
            </a:extLst>
          </p:cNvPr>
          <p:cNvSpPr/>
          <p:nvPr userDrawn="1"/>
        </p:nvSpPr>
        <p:spPr>
          <a:xfrm>
            <a:off x="3079119" y="-1105386"/>
            <a:ext cx="2413539" cy="2404593"/>
          </a:xfrm>
          <a:custGeom>
            <a:avLst/>
            <a:gdLst>
              <a:gd name="connsiteX0" fmla="*/ 1501721 w 2413539"/>
              <a:gd name="connsiteY0" fmla="*/ 0 h 2404593"/>
              <a:gd name="connsiteX1" fmla="*/ 2341348 w 2413539"/>
              <a:gd name="connsiteY1" fmla="*/ 256470 h 2404593"/>
              <a:gd name="connsiteX2" fmla="*/ 2413539 w 2413539"/>
              <a:gd name="connsiteY2" fmla="*/ 310454 h 2404593"/>
              <a:gd name="connsiteX3" fmla="*/ 303764 w 2413539"/>
              <a:gd name="connsiteY3" fmla="*/ 2404593 h 2404593"/>
              <a:gd name="connsiteX4" fmla="*/ 256470 w 2413539"/>
              <a:gd name="connsiteY4" fmla="*/ 2341348 h 2404593"/>
              <a:gd name="connsiteX5" fmla="*/ 0 w 2413539"/>
              <a:gd name="connsiteY5" fmla="*/ 1501721 h 2404593"/>
              <a:gd name="connsiteX6" fmla="*/ 1501721 w 2413539"/>
              <a:gd name="connsiteY6" fmla="*/ 0 h 2404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539" h="2404593">
                <a:moveTo>
                  <a:pt x="1501721" y="0"/>
                </a:moveTo>
                <a:cubicBezTo>
                  <a:pt x="1812738" y="0"/>
                  <a:pt x="2101672" y="94548"/>
                  <a:pt x="2341348" y="256470"/>
                </a:cubicBezTo>
                <a:lnTo>
                  <a:pt x="2413539" y="310454"/>
                </a:lnTo>
                <a:lnTo>
                  <a:pt x="303764" y="2404593"/>
                </a:lnTo>
                <a:lnTo>
                  <a:pt x="256470" y="2341348"/>
                </a:lnTo>
                <a:cubicBezTo>
                  <a:pt x="94548" y="2101672"/>
                  <a:pt x="0" y="1812738"/>
                  <a:pt x="0" y="1501721"/>
                </a:cubicBezTo>
                <a:cubicBezTo>
                  <a:pt x="0" y="672343"/>
                  <a:pt x="672343" y="0"/>
                  <a:pt x="150172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77800" sx="102000" sy="102000" algn="ctr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gradFill>
          <a:gsLst>
            <a:gs pos="0">
              <a:schemeClr val="accent1"/>
            </a:gs>
            <a:gs pos="100000">
              <a:schemeClr val="accent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F5C830AA-5FA6-4CD4-AD75-FEFC4B01915A}"/>
              </a:ext>
            </a:extLst>
          </p:cNvPr>
          <p:cNvGrpSpPr/>
          <p:nvPr userDrawn="1"/>
        </p:nvGrpSpPr>
        <p:grpSpPr>
          <a:xfrm flipV="1">
            <a:off x="-1536722" y="-1474805"/>
            <a:ext cx="6967679" cy="9512191"/>
            <a:chOff x="-1484471" y="-860850"/>
            <a:chExt cx="6967679" cy="951219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CA2486D-8BCE-4F5C-8CAA-C5764F13D2C0}"/>
                </a:ext>
              </a:extLst>
            </p:cNvPr>
            <p:cNvGrpSpPr/>
            <p:nvPr userDrawn="1"/>
          </p:nvGrpSpPr>
          <p:grpSpPr>
            <a:xfrm rot="16200000">
              <a:off x="-1510142" y="1657990"/>
              <a:ext cx="7019022" cy="6967679"/>
              <a:chOff x="-1454130" y="-1334460"/>
              <a:chExt cx="7019022" cy="6967679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BF71EB0B-9497-409F-8497-D05944EED268}"/>
                  </a:ext>
                </a:extLst>
              </p:cNvPr>
              <p:cNvSpPr/>
              <p:nvPr userDrawn="1"/>
            </p:nvSpPr>
            <p:spPr>
              <a:xfrm>
                <a:off x="-1166340" y="2200772"/>
                <a:ext cx="2393338" cy="239333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alpha val="40000"/>
                    </a:schemeClr>
                  </a:gs>
                  <a:gs pos="100000">
                    <a:schemeClr val="accent4">
                      <a:alpha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177800" sx="102000" sy="102000" algn="ctr" rotWithShape="0">
                  <a:schemeClr val="accent6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80DDDF61-AF37-4CDD-91B7-E8FD97EB7F2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173" y="2092453"/>
                <a:ext cx="3734250" cy="3540766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58756FA6-95F9-4A5F-8874-D3AE77F87B6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454130" y="126244"/>
                <a:ext cx="3734250" cy="3540766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652D9175-806D-444B-843C-8D6D1A2B8B4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30642" y="-1334460"/>
                <a:ext cx="3734250" cy="3540766"/>
              </a:xfrm>
              <a:prstGeom prst="rect">
                <a:avLst/>
              </a:prstGeom>
            </p:spPr>
          </p:pic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9EE53EEA-8096-4336-BF8C-013228CF2A7B}"/>
                  </a:ext>
                </a:extLst>
              </p:cNvPr>
              <p:cNvSpPr/>
              <p:nvPr userDrawn="1"/>
            </p:nvSpPr>
            <p:spPr>
              <a:xfrm rot="2667893" flipH="1">
                <a:off x="3776991" y="-1279263"/>
                <a:ext cx="821603" cy="510877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300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bg1">
                      <a:lumMod val="100000"/>
                      <a:alpha val="2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3540C4DE-A5C4-491B-85D8-7A083DE9DB85}"/>
                  </a:ext>
                </a:extLst>
              </p:cNvPr>
              <p:cNvSpPr/>
              <p:nvPr userDrawn="1"/>
            </p:nvSpPr>
            <p:spPr>
              <a:xfrm rot="2703270">
                <a:off x="2139106" y="-351276"/>
                <a:ext cx="47625" cy="292608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3C197359-984C-46D0-8A51-B98CB1D4D2F3}"/>
                  </a:ext>
                </a:extLst>
              </p:cNvPr>
              <p:cNvSpPr/>
              <p:nvPr userDrawn="1"/>
            </p:nvSpPr>
            <p:spPr>
              <a:xfrm rot="2703270">
                <a:off x="533882" y="2762545"/>
                <a:ext cx="47625" cy="292608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0413640F-302A-4F0D-BB79-E28A5E756CB0}"/>
                  </a:ext>
                </a:extLst>
              </p:cNvPr>
              <p:cNvSpPr/>
              <p:nvPr userDrawn="1"/>
            </p:nvSpPr>
            <p:spPr>
              <a:xfrm rot="2703270">
                <a:off x="295353" y="154282"/>
                <a:ext cx="47625" cy="1459734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Circle: Hollow 11">
                <a:extLst>
                  <a:ext uri="{FF2B5EF4-FFF2-40B4-BE49-F238E27FC236}">
                    <a16:creationId xmlns:a16="http://schemas.microsoft.com/office/drawing/2014/main" id="{1F0A2C54-CDD2-4AED-8188-711E2B556ED7}"/>
                  </a:ext>
                </a:extLst>
              </p:cNvPr>
              <p:cNvSpPr/>
              <p:nvPr userDrawn="1"/>
            </p:nvSpPr>
            <p:spPr>
              <a:xfrm>
                <a:off x="2747827" y="1763993"/>
                <a:ext cx="307304" cy="307304"/>
              </a:xfrm>
              <a:prstGeom prst="donut">
                <a:avLst>
                  <a:gd name="adj" fmla="val 12398"/>
                </a:avLst>
              </a:prstGeom>
              <a:gradFill flip="none" rotWithShape="1">
                <a:gsLst>
                  <a:gs pos="0">
                    <a:schemeClr val="accent1">
                      <a:alpha val="50000"/>
                    </a:schemeClr>
                  </a:gs>
                  <a:gs pos="100000">
                    <a:schemeClr val="accent1">
                      <a:lumMod val="75000"/>
                      <a:alpha val="5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/>
              </a:p>
            </p:txBody>
          </p:sp>
          <p:sp>
            <p:nvSpPr>
              <p:cNvPr id="13" name="Circle: Hollow 12">
                <a:extLst>
                  <a:ext uri="{FF2B5EF4-FFF2-40B4-BE49-F238E27FC236}">
                    <a16:creationId xmlns:a16="http://schemas.microsoft.com/office/drawing/2014/main" id="{75ED3DF4-C9D6-4BB6-A2B9-E5CA4FA70BFB}"/>
                  </a:ext>
                </a:extLst>
              </p:cNvPr>
              <p:cNvSpPr/>
              <p:nvPr userDrawn="1"/>
            </p:nvSpPr>
            <p:spPr>
              <a:xfrm>
                <a:off x="3350683" y="647436"/>
                <a:ext cx="530853" cy="530853"/>
              </a:xfrm>
              <a:prstGeom prst="donut">
                <a:avLst>
                  <a:gd name="adj" fmla="val 8809"/>
                </a:avLst>
              </a:prstGeom>
              <a:gradFill flip="none" rotWithShape="1">
                <a:gsLst>
                  <a:gs pos="0">
                    <a:schemeClr val="accent1">
                      <a:alpha val="50000"/>
                    </a:schemeClr>
                  </a:gs>
                  <a:gs pos="100000">
                    <a:schemeClr val="accent1">
                      <a:lumMod val="75000"/>
                      <a:alpha val="5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/>
              </a:p>
            </p:txBody>
          </p:sp>
          <p:sp>
            <p:nvSpPr>
              <p:cNvPr id="14" name="Circle: Hollow 13">
                <a:extLst>
                  <a:ext uri="{FF2B5EF4-FFF2-40B4-BE49-F238E27FC236}">
                    <a16:creationId xmlns:a16="http://schemas.microsoft.com/office/drawing/2014/main" id="{6ADB9004-20CC-4775-A94C-01AF85407695}"/>
                  </a:ext>
                </a:extLst>
              </p:cNvPr>
              <p:cNvSpPr/>
              <p:nvPr userDrawn="1"/>
            </p:nvSpPr>
            <p:spPr>
              <a:xfrm>
                <a:off x="366049" y="2564860"/>
                <a:ext cx="530853" cy="530853"/>
              </a:xfrm>
              <a:prstGeom prst="donut">
                <a:avLst>
                  <a:gd name="adj" fmla="val 8809"/>
                </a:avLst>
              </a:prstGeom>
              <a:gradFill flip="none" rotWithShape="1">
                <a:gsLst>
                  <a:gs pos="0">
                    <a:schemeClr val="accent1">
                      <a:alpha val="50000"/>
                    </a:schemeClr>
                  </a:gs>
                  <a:gs pos="100000">
                    <a:schemeClr val="accent1">
                      <a:lumMod val="75000"/>
                      <a:alpha val="5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BAE17066-8B58-479D-ADC0-C0AE3E0C1818}"/>
                  </a:ext>
                </a:extLst>
              </p:cNvPr>
              <p:cNvSpPr/>
              <p:nvPr userDrawn="1"/>
            </p:nvSpPr>
            <p:spPr>
              <a:xfrm>
                <a:off x="2248959" y="-1025564"/>
                <a:ext cx="2413539" cy="2404593"/>
              </a:xfrm>
              <a:custGeom>
                <a:avLst/>
                <a:gdLst>
                  <a:gd name="connsiteX0" fmla="*/ 1501721 w 2413539"/>
                  <a:gd name="connsiteY0" fmla="*/ 0 h 2404593"/>
                  <a:gd name="connsiteX1" fmla="*/ 2341348 w 2413539"/>
                  <a:gd name="connsiteY1" fmla="*/ 256470 h 2404593"/>
                  <a:gd name="connsiteX2" fmla="*/ 2413539 w 2413539"/>
                  <a:gd name="connsiteY2" fmla="*/ 310454 h 2404593"/>
                  <a:gd name="connsiteX3" fmla="*/ 303764 w 2413539"/>
                  <a:gd name="connsiteY3" fmla="*/ 2404593 h 2404593"/>
                  <a:gd name="connsiteX4" fmla="*/ 256470 w 2413539"/>
                  <a:gd name="connsiteY4" fmla="*/ 2341348 h 2404593"/>
                  <a:gd name="connsiteX5" fmla="*/ 0 w 2413539"/>
                  <a:gd name="connsiteY5" fmla="*/ 1501721 h 2404593"/>
                  <a:gd name="connsiteX6" fmla="*/ 1501721 w 2413539"/>
                  <a:gd name="connsiteY6" fmla="*/ 0 h 2404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13539" h="2404593">
                    <a:moveTo>
                      <a:pt x="1501721" y="0"/>
                    </a:moveTo>
                    <a:cubicBezTo>
                      <a:pt x="1812738" y="0"/>
                      <a:pt x="2101672" y="94548"/>
                      <a:pt x="2341348" y="256470"/>
                    </a:cubicBezTo>
                    <a:lnTo>
                      <a:pt x="2413539" y="310454"/>
                    </a:lnTo>
                    <a:lnTo>
                      <a:pt x="303764" y="2404593"/>
                    </a:lnTo>
                    <a:lnTo>
                      <a:pt x="256470" y="2341348"/>
                    </a:lnTo>
                    <a:cubicBezTo>
                      <a:pt x="94548" y="2101672"/>
                      <a:pt x="0" y="1812738"/>
                      <a:pt x="0" y="1501721"/>
                    </a:cubicBezTo>
                    <a:cubicBezTo>
                      <a:pt x="0" y="672343"/>
                      <a:pt x="672343" y="0"/>
                      <a:pt x="150172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alpha val="40000"/>
                    </a:schemeClr>
                  </a:gs>
                  <a:gs pos="100000">
                    <a:schemeClr val="accent4">
                      <a:alpha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177800" sx="102000" sy="102000" algn="ctr" rotWithShape="0">
                  <a:schemeClr val="accent6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77B0D4A-E3C1-4B7D-8088-814C22F0A19F}"/>
                </a:ext>
              </a:extLst>
            </p:cNvPr>
            <p:cNvGrpSpPr/>
            <p:nvPr userDrawn="1"/>
          </p:nvGrpSpPr>
          <p:grpSpPr>
            <a:xfrm rot="5400000">
              <a:off x="-325146" y="-952329"/>
              <a:ext cx="3348144" cy="3531102"/>
              <a:chOff x="733347" y="4234870"/>
              <a:chExt cx="3348144" cy="3531102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91FEE50B-8E3D-46B2-8EA0-62CF7EFC67D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641868" y="4326349"/>
                <a:ext cx="3531102" cy="3348144"/>
              </a:xfrm>
              <a:prstGeom prst="rect">
                <a:avLst/>
              </a:prstGeom>
            </p:spPr>
          </p:pic>
          <p:sp>
            <p:nvSpPr>
              <p:cNvPr id="17" name="Circle: Hollow 16">
                <a:extLst>
                  <a:ext uri="{FF2B5EF4-FFF2-40B4-BE49-F238E27FC236}">
                    <a16:creationId xmlns:a16="http://schemas.microsoft.com/office/drawing/2014/main" id="{85B9006B-48FC-4507-B2E2-05BA6E61F230}"/>
                  </a:ext>
                </a:extLst>
              </p:cNvPr>
              <p:cNvSpPr/>
              <p:nvPr userDrawn="1"/>
            </p:nvSpPr>
            <p:spPr>
              <a:xfrm rot="5400000">
                <a:off x="2094522" y="6103468"/>
                <a:ext cx="307304" cy="307304"/>
              </a:xfrm>
              <a:prstGeom prst="donut">
                <a:avLst>
                  <a:gd name="adj" fmla="val 12398"/>
                </a:avLst>
              </a:prstGeom>
              <a:gradFill flip="none" rotWithShape="1">
                <a:gsLst>
                  <a:gs pos="0">
                    <a:schemeClr val="accent1">
                      <a:alpha val="50000"/>
                    </a:schemeClr>
                  </a:gs>
                  <a:gs pos="100000">
                    <a:schemeClr val="accent1">
                      <a:lumMod val="75000"/>
                      <a:alpha val="5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F8FD8C2B-CF95-4359-8C9B-66F6DEF41BC2}"/>
                  </a:ext>
                </a:extLst>
              </p:cNvPr>
              <p:cNvSpPr/>
              <p:nvPr userDrawn="1"/>
            </p:nvSpPr>
            <p:spPr>
              <a:xfrm rot="5400000">
                <a:off x="1829106" y="5091582"/>
                <a:ext cx="1761493" cy="1758422"/>
              </a:xfrm>
              <a:custGeom>
                <a:avLst/>
                <a:gdLst>
                  <a:gd name="connsiteX0" fmla="*/ 1196669 w 1761493"/>
                  <a:gd name="connsiteY0" fmla="*/ 0 h 1758422"/>
                  <a:gd name="connsiteX1" fmla="*/ 1662467 w 1761493"/>
                  <a:gd name="connsiteY1" fmla="*/ 94040 h 1758422"/>
                  <a:gd name="connsiteX2" fmla="*/ 1761493 w 1761493"/>
                  <a:gd name="connsiteY2" fmla="*/ 141744 h 1758422"/>
                  <a:gd name="connsiteX3" fmla="*/ 140264 w 1761493"/>
                  <a:gd name="connsiteY3" fmla="*/ 1758422 h 1758422"/>
                  <a:gd name="connsiteX4" fmla="*/ 94040 w 1761493"/>
                  <a:gd name="connsiteY4" fmla="*/ 1662467 h 1758422"/>
                  <a:gd name="connsiteX5" fmla="*/ 0 w 1761493"/>
                  <a:gd name="connsiteY5" fmla="*/ 1196669 h 1758422"/>
                  <a:gd name="connsiteX6" fmla="*/ 1196669 w 1761493"/>
                  <a:gd name="connsiteY6" fmla="*/ 0 h 1758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61493" h="1758422">
                    <a:moveTo>
                      <a:pt x="1196669" y="0"/>
                    </a:moveTo>
                    <a:cubicBezTo>
                      <a:pt x="1361895" y="0"/>
                      <a:pt x="1519299" y="33486"/>
                      <a:pt x="1662467" y="94040"/>
                    </a:cubicBezTo>
                    <a:lnTo>
                      <a:pt x="1761493" y="141744"/>
                    </a:lnTo>
                    <a:lnTo>
                      <a:pt x="140264" y="1758422"/>
                    </a:lnTo>
                    <a:lnTo>
                      <a:pt x="94040" y="1662467"/>
                    </a:lnTo>
                    <a:cubicBezTo>
                      <a:pt x="33486" y="1519299"/>
                      <a:pt x="0" y="1361895"/>
                      <a:pt x="0" y="1196669"/>
                    </a:cubicBezTo>
                    <a:cubicBezTo>
                      <a:pt x="0" y="535767"/>
                      <a:pt x="535767" y="0"/>
                      <a:pt x="119666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alpha val="40000"/>
                    </a:schemeClr>
                  </a:gs>
                  <a:gs pos="100000">
                    <a:schemeClr val="accent4">
                      <a:alpha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177800" sx="102000" sy="102000" algn="ctr" rotWithShape="0">
                  <a:schemeClr val="accent6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B07CB7B1-F420-416D-8B5A-CDA12EF282E8}"/>
                  </a:ext>
                </a:extLst>
              </p:cNvPr>
              <p:cNvSpPr/>
              <p:nvPr userDrawn="1"/>
            </p:nvSpPr>
            <p:spPr>
              <a:xfrm rot="8103270">
                <a:off x="3096259" y="4960806"/>
                <a:ext cx="47625" cy="219456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gradFill>
          <a:gsLst>
            <a:gs pos="0">
              <a:schemeClr val="accent1"/>
            </a:gs>
            <a:gs pos="100000">
              <a:schemeClr val="accent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570153-C99E-4B26-82EA-4D60EBADE7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463" y="-468065"/>
            <a:ext cx="4110019" cy="389706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8D842ED-2A50-490F-9D8F-5A7A0BC1BF4E}"/>
              </a:ext>
            </a:extLst>
          </p:cNvPr>
          <p:cNvSpPr/>
          <p:nvPr userDrawn="1"/>
        </p:nvSpPr>
        <p:spPr>
          <a:xfrm>
            <a:off x="9342103" y="45555"/>
            <a:ext cx="3003442" cy="3003442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77800" sx="102000" sy="102000" algn="ctr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7B08A64-4846-4840-93E5-978D148692F3}"/>
              </a:ext>
            </a:extLst>
          </p:cNvPr>
          <p:cNvSpPr/>
          <p:nvPr userDrawn="1"/>
        </p:nvSpPr>
        <p:spPr>
          <a:xfrm>
            <a:off x="-667824" y="2996005"/>
            <a:ext cx="2393338" cy="2393338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77800" sx="102000" sy="102000" algn="ctr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8FF50F6-3501-485B-834A-405857C18273}"/>
              </a:ext>
            </a:extLst>
          </p:cNvPr>
          <p:cNvSpPr/>
          <p:nvPr userDrawn="1"/>
        </p:nvSpPr>
        <p:spPr>
          <a:xfrm>
            <a:off x="5691858" y="1899196"/>
            <a:ext cx="1761493" cy="1758422"/>
          </a:xfrm>
          <a:custGeom>
            <a:avLst/>
            <a:gdLst>
              <a:gd name="connsiteX0" fmla="*/ 1196669 w 1761493"/>
              <a:gd name="connsiteY0" fmla="*/ 0 h 1758422"/>
              <a:gd name="connsiteX1" fmla="*/ 1662467 w 1761493"/>
              <a:gd name="connsiteY1" fmla="*/ 94040 h 1758422"/>
              <a:gd name="connsiteX2" fmla="*/ 1761493 w 1761493"/>
              <a:gd name="connsiteY2" fmla="*/ 141744 h 1758422"/>
              <a:gd name="connsiteX3" fmla="*/ 140264 w 1761493"/>
              <a:gd name="connsiteY3" fmla="*/ 1758422 h 1758422"/>
              <a:gd name="connsiteX4" fmla="*/ 94040 w 1761493"/>
              <a:gd name="connsiteY4" fmla="*/ 1662467 h 1758422"/>
              <a:gd name="connsiteX5" fmla="*/ 0 w 1761493"/>
              <a:gd name="connsiteY5" fmla="*/ 1196669 h 1758422"/>
              <a:gd name="connsiteX6" fmla="*/ 1196669 w 1761493"/>
              <a:gd name="connsiteY6" fmla="*/ 0 h 1758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1493" h="1758422">
                <a:moveTo>
                  <a:pt x="1196669" y="0"/>
                </a:moveTo>
                <a:cubicBezTo>
                  <a:pt x="1361895" y="0"/>
                  <a:pt x="1519299" y="33486"/>
                  <a:pt x="1662467" y="94040"/>
                </a:cubicBezTo>
                <a:lnTo>
                  <a:pt x="1761493" y="141744"/>
                </a:lnTo>
                <a:lnTo>
                  <a:pt x="140264" y="1758422"/>
                </a:lnTo>
                <a:lnTo>
                  <a:pt x="94040" y="1662467"/>
                </a:lnTo>
                <a:cubicBezTo>
                  <a:pt x="33486" y="1519299"/>
                  <a:pt x="0" y="1361895"/>
                  <a:pt x="0" y="1196669"/>
                </a:cubicBezTo>
                <a:cubicBezTo>
                  <a:pt x="0" y="535767"/>
                  <a:pt x="535767" y="0"/>
                  <a:pt x="119666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77800" sx="102000" sy="102000" algn="ctr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870317B-DB8E-4506-B700-82E6417CBE17}"/>
              </a:ext>
            </a:extLst>
          </p:cNvPr>
          <p:cNvSpPr/>
          <p:nvPr userDrawn="1"/>
        </p:nvSpPr>
        <p:spPr>
          <a:xfrm rot="13518210" flipH="1">
            <a:off x="9189934" y="1137317"/>
            <a:ext cx="821603" cy="5108776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lumMod val="100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F0E0FC3-6240-4E8C-BFB4-767103E5D4F1}"/>
              </a:ext>
            </a:extLst>
          </p:cNvPr>
          <p:cNvSpPr/>
          <p:nvPr userDrawn="1"/>
        </p:nvSpPr>
        <p:spPr>
          <a:xfrm rot="2667893" flipH="1">
            <a:off x="5236457" y="-1961199"/>
            <a:ext cx="821603" cy="5108776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lumMod val="100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57DB93-D307-4B5E-A1BC-C10366E340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29" y="2545563"/>
            <a:ext cx="3734250" cy="35407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8DD6B6-D8E9-4A86-A72B-4017D3FD2E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3021" y="768919"/>
            <a:ext cx="3734250" cy="35407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A258D4-D060-475A-80EE-B57A268FBC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802" y="-1414282"/>
            <a:ext cx="3734250" cy="35407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238F26-7F9A-4681-877F-FB59377E43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089" y="766159"/>
            <a:ext cx="4110019" cy="38970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784A2B-59B7-41CB-999A-2503EDC5E0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417" y="3798758"/>
            <a:ext cx="3531102" cy="334814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BEFC76D-A263-423F-A00E-0C2BD735FA57}"/>
              </a:ext>
            </a:extLst>
          </p:cNvPr>
          <p:cNvSpPr/>
          <p:nvPr userDrawn="1"/>
        </p:nvSpPr>
        <p:spPr>
          <a:xfrm rot="2667893" flipH="1">
            <a:off x="4087347" y="-826153"/>
            <a:ext cx="821603" cy="5108776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lumMod val="100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29CF90B-63EC-41A4-A8FB-8591169906A3}"/>
              </a:ext>
            </a:extLst>
          </p:cNvPr>
          <p:cNvSpPr/>
          <p:nvPr userDrawn="1"/>
        </p:nvSpPr>
        <p:spPr>
          <a:xfrm rot="2667893" flipH="1">
            <a:off x="10792037" y="1463790"/>
            <a:ext cx="821603" cy="5108776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lumMod val="100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5923018-100F-48D6-9357-EF6182D4E362}"/>
              </a:ext>
            </a:extLst>
          </p:cNvPr>
          <p:cNvSpPr/>
          <p:nvPr userDrawn="1"/>
        </p:nvSpPr>
        <p:spPr>
          <a:xfrm rot="13518210" flipH="1">
            <a:off x="-709100" y="1818990"/>
            <a:ext cx="821603" cy="5108776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lumMod val="100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A5C63A5-A956-4975-BE57-E5D2FFC7AAD0}"/>
              </a:ext>
            </a:extLst>
          </p:cNvPr>
          <p:cNvSpPr/>
          <p:nvPr userDrawn="1"/>
        </p:nvSpPr>
        <p:spPr>
          <a:xfrm rot="2703270">
            <a:off x="2969266" y="-431098"/>
            <a:ext cx="47625" cy="2926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27C8725-79DC-46D5-8046-3A2B3D182B97}"/>
              </a:ext>
            </a:extLst>
          </p:cNvPr>
          <p:cNvSpPr/>
          <p:nvPr userDrawn="1"/>
        </p:nvSpPr>
        <p:spPr>
          <a:xfrm rot="2703270">
            <a:off x="1032398" y="3557778"/>
            <a:ext cx="47625" cy="2926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10B0BBE-109E-4BED-87FC-F3E24FBE759A}"/>
              </a:ext>
            </a:extLst>
          </p:cNvPr>
          <p:cNvSpPr/>
          <p:nvPr userDrawn="1"/>
        </p:nvSpPr>
        <p:spPr>
          <a:xfrm rot="2703270">
            <a:off x="8580552" y="2784302"/>
            <a:ext cx="47625" cy="219456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99D944C-A170-4CDA-B15A-2F6BF0E17BA7}"/>
              </a:ext>
            </a:extLst>
          </p:cNvPr>
          <p:cNvSpPr/>
          <p:nvPr userDrawn="1"/>
        </p:nvSpPr>
        <p:spPr>
          <a:xfrm rot="2703270">
            <a:off x="11184263" y="-197411"/>
            <a:ext cx="47625" cy="145973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03DE633-761A-4BAB-93E2-7B600274B848}"/>
              </a:ext>
            </a:extLst>
          </p:cNvPr>
          <p:cNvSpPr/>
          <p:nvPr userDrawn="1"/>
        </p:nvSpPr>
        <p:spPr>
          <a:xfrm rot="2703270">
            <a:off x="526462" y="796957"/>
            <a:ext cx="47625" cy="145973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70AD3B4-CEC8-411F-9D94-877F77DAC9EE}"/>
              </a:ext>
            </a:extLst>
          </p:cNvPr>
          <p:cNvSpPr/>
          <p:nvPr userDrawn="1"/>
        </p:nvSpPr>
        <p:spPr>
          <a:xfrm rot="2703270">
            <a:off x="4151900" y="5582175"/>
            <a:ext cx="47625" cy="145973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E131EB8-39E4-41BF-98BB-7DB1D831D231}"/>
              </a:ext>
            </a:extLst>
          </p:cNvPr>
          <p:cNvSpPr/>
          <p:nvPr userDrawn="1"/>
        </p:nvSpPr>
        <p:spPr>
          <a:xfrm rot="2703270">
            <a:off x="7159183" y="218145"/>
            <a:ext cx="47625" cy="145973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440F163-EEBD-45E2-B9CE-AC0895CEBBD7}"/>
              </a:ext>
            </a:extLst>
          </p:cNvPr>
          <p:cNvSpPr/>
          <p:nvPr userDrawn="1"/>
        </p:nvSpPr>
        <p:spPr>
          <a:xfrm rot="2703270">
            <a:off x="10756304" y="4976519"/>
            <a:ext cx="47625" cy="219456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ircle: Hollow 23">
            <a:extLst>
              <a:ext uri="{FF2B5EF4-FFF2-40B4-BE49-F238E27FC236}">
                <a16:creationId xmlns:a16="http://schemas.microsoft.com/office/drawing/2014/main" id="{6EB995D7-7622-4898-A83F-5D49216F330B}"/>
              </a:ext>
            </a:extLst>
          </p:cNvPr>
          <p:cNvSpPr/>
          <p:nvPr userDrawn="1"/>
        </p:nvSpPr>
        <p:spPr>
          <a:xfrm>
            <a:off x="1940747" y="6150690"/>
            <a:ext cx="307304" cy="307304"/>
          </a:xfrm>
          <a:prstGeom prst="donut">
            <a:avLst>
              <a:gd name="adj" fmla="val 12398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5" name="Circle: Hollow 24">
            <a:extLst>
              <a:ext uri="{FF2B5EF4-FFF2-40B4-BE49-F238E27FC236}">
                <a16:creationId xmlns:a16="http://schemas.microsoft.com/office/drawing/2014/main" id="{4FEC7A35-C293-4B8B-B17E-834481764110}"/>
              </a:ext>
            </a:extLst>
          </p:cNvPr>
          <p:cNvSpPr/>
          <p:nvPr userDrawn="1"/>
        </p:nvSpPr>
        <p:spPr>
          <a:xfrm>
            <a:off x="5602302" y="3048465"/>
            <a:ext cx="307304" cy="307304"/>
          </a:xfrm>
          <a:prstGeom prst="donut">
            <a:avLst>
              <a:gd name="adj" fmla="val 12398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6" name="Circle: Hollow 25">
            <a:extLst>
              <a:ext uri="{FF2B5EF4-FFF2-40B4-BE49-F238E27FC236}">
                <a16:creationId xmlns:a16="http://schemas.microsoft.com/office/drawing/2014/main" id="{733F45E4-764B-4572-8BAB-470999FA8FF9}"/>
              </a:ext>
            </a:extLst>
          </p:cNvPr>
          <p:cNvSpPr/>
          <p:nvPr userDrawn="1"/>
        </p:nvSpPr>
        <p:spPr>
          <a:xfrm>
            <a:off x="9090515" y="378804"/>
            <a:ext cx="307304" cy="307304"/>
          </a:xfrm>
          <a:prstGeom prst="donut">
            <a:avLst>
              <a:gd name="adj" fmla="val 12398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7" name="Circle: Hollow 26">
            <a:extLst>
              <a:ext uri="{FF2B5EF4-FFF2-40B4-BE49-F238E27FC236}">
                <a16:creationId xmlns:a16="http://schemas.microsoft.com/office/drawing/2014/main" id="{3088A284-9BB9-41CF-A07D-1F6B3920F6F1}"/>
              </a:ext>
            </a:extLst>
          </p:cNvPr>
          <p:cNvSpPr/>
          <p:nvPr userDrawn="1"/>
        </p:nvSpPr>
        <p:spPr>
          <a:xfrm>
            <a:off x="4738389" y="729356"/>
            <a:ext cx="530853" cy="530853"/>
          </a:xfrm>
          <a:prstGeom prst="donut">
            <a:avLst>
              <a:gd name="adj" fmla="val 8809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8" name="Circle: Hollow 27">
            <a:extLst>
              <a:ext uri="{FF2B5EF4-FFF2-40B4-BE49-F238E27FC236}">
                <a16:creationId xmlns:a16="http://schemas.microsoft.com/office/drawing/2014/main" id="{DC4F64F6-FD57-493C-8CE0-5EE42CB91D09}"/>
              </a:ext>
            </a:extLst>
          </p:cNvPr>
          <p:cNvSpPr/>
          <p:nvPr userDrawn="1"/>
        </p:nvSpPr>
        <p:spPr>
          <a:xfrm>
            <a:off x="10500138" y="3884485"/>
            <a:ext cx="307304" cy="307304"/>
          </a:xfrm>
          <a:prstGeom prst="donut">
            <a:avLst>
              <a:gd name="adj" fmla="val 12398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9" name="Circle: Hollow 28">
            <a:extLst>
              <a:ext uri="{FF2B5EF4-FFF2-40B4-BE49-F238E27FC236}">
                <a16:creationId xmlns:a16="http://schemas.microsoft.com/office/drawing/2014/main" id="{8D07D33E-FF6F-4B67-B6D1-2202E3A6B746}"/>
              </a:ext>
            </a:extLst>
          </p:cNvPr>
          <p:cNvSpPr/>
          <p:nvPr userDrawn="1"/>
        </p:nvSpPr>
        <p:spPr>
          <a:xfrm>
            <a:off x="9600735" y="6398043"/>
            <a:ext cx="307304" cy="307304"/>
          </a:xfrm>
          <a:prstGeom prst="donut">
            <a:avLst>
              <a:gd name="adj" fmla="val 12398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0" name="Circle: Hollow 29">
            <a:extLst>
              <a:ext uri="{FF2B5EF4-FFF2-40B4-BE49-F238E27FC236}">
                <a16:creationId xmlns:a16="http://schemas.microsoft.com/office/drawing/2014/main" id="{28A2FC17-9B72-48D6-BDA4-B1163A48A4FA}"/>
              </a:ext>
            </a:extLst>
          </p:cNvPr>
          <p:cNvSpPr/>
          <p:nvPr userDrawn="1"/>
        </p:nvSpPr>
        <p:spPr>
          <a:xfrm>
            <a:off x="864565" y="3360093"/>
            <a:ext cx="530853" cy="530853"/>
          </a:xfrm>
          <a:prstGeom prst="donut">
            <a:avLst>
              <a:gd name="adj" fmla="val 8809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EA8ED3B6-D72B-47BE-B445-B08D66212043}"/>
              </a:ext>
            </a:extLst>
          </p:cNvPr>
          <p:cNvSpPr/>
          <p:nvPr userDrawn="1"/>
        </p:nvSpPr>
        <p:spPr>
          <a:xfrm>
            <a:off x="3079119" y="-1105386"/>
            <a:ext cx="2413539" cy="2404593"/>
          </a:xfrm>
          <a:custGeom>
            <a:avLst/>
            <a:gdLst>
              <a:gd name="connsiteX0" fmla="*/ 1501721 w 2413539"/>
              <a:gd name="connsiteY0" fmla="*/ 0 h 2404593"/>
              <a:gd name="connsiteX1" fmla="*/ 2341348 w 2413539"/>
              <a:gd name="connsiteY1" fmla="*/ 256470 h 2404593"/>
              <a:gd name="connsiteX2" fmla="*/ 2413539 w 2413539"/>
              <a:gd name="connsiteY2" fmla="*/ 310454 h 2404593"/>
              <a:gd name="connsiteX3" fmla="*/ 303764 w 2413539"/>
              <a:gd name="connsiteY3" fmla="*/ 2404593 h 2404593"/>
              <a:gd name="connsiteX4" fmla="*/ 256470 w 2413539"/>
              <a:gd name="connsiteY4" fmla="*/ 2341348 h 2404593"/>
              <a:gd name="connsiteX5" fmla="*/ 0 w 2413539"/>
              <a:gd name="connsiteY5" fmla="*/ 1501721 h 2404593"/>
              <a:gd name="connsiteX6" fmla="*/ 1501721 w 2413539"/>
              <a:gd name="connsiteY6" fmla="*/ 0 h 2404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539" h="2404593">
                <a:moveTo>
                  <a:pt x="1501721" y="0"/>
                </a:moveTo>
                <a:cubicBezTo>
                  <a:pt x="1812738" y="0"/>
                  <a:pt x="2101672" y="94548"/>
                  <a:pt x="2341348" y="256470"/>
                </a:cubicBezTo>
                <a:lnTo>
                  <a:pt x="2413539" y="310454"/>
                </a:lnTo>
                <a:lnTo>
                  <a:pt x="303764" y="2404593"/>
                </a:lnTo>
                <a:lnTo>
                  <a:pt x="256470" y="2341348"/>
                </a:lnTo>
                <a:cubicBezTo>
                  <a:pt x="94548" y="2101672"/>
                  <a:pt x="0" y="1812738"/>
                  <a:pt x="0" y="1501721"/>
                </a:cubicBezTo>
                <a:cubicBezTo>
                  <a:pt x="0" y="672343"/>
                  <a:pt x="672343" y="0"/>
                  <a:pt x="150172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77800" sx="102000" sy="102000" algn="ctr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gradFill flip="none" rotWithShape="1">
          <a:gsLst>
            <a:gs pos="0">
              <a:schemeClr val="accent1"/>
            </a:gs>
            <a:gs pos="100000">
              <a:schemeClr val="accent4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5802C41-163D-4844-9D5C-7285E36EE0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1868" y="4326349"/>
            <a:ext cx="3531102" cy="3348144"/>
          </a:xfrm>
          <a:prstGeom prst="rect">
            <a:avLst/>
          </a:prstGeom>
        </p:spPr>
      </p:pic>
      <p:sp>
        <p:nvSpPr>
          <p:cNvPr id="27" name="Circle: Hollow 26">
            <a:extLst>
              <a:ext uri="{FF2B5EF4-FFF2-40B4-BE49-F238E27FC236}">
                <a16:creationId xmlns:a16="http://schemas.microsoft.com/office/drawing/2014/main" id="{E1194625-2A02-42BF-985E-CB02981CC3F5}"/>
              </a:ext>
            </a:extLst>
          </p:cNvPr>
          <p:cNvSpPr/>
          <p:nvPr userDrawn="1"/>
        </p:nvSpPr>
        <p:spPr>
          <a:xfrm rot="5400000">
            <a:off x="2094522" y="6103468"/>
            <a:ext cx="307304" cy="307304"/>
          </a:xfrm>
          <a:prstGeom prst="donut">
            <a:avLst>
              <a:gd name="adj" fmla="val 12398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D3AF95-7EEC-4AF2-944F-478E817101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1073" y="3601088"/>
            <a:ext cx="4110019" cy="38970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0C67E91-BEE2-4AE6-AD49-3064788AA62C}"/>
              </a:ext>
            </a:extLst>
          </p:cNvPr>
          <p:cNvSpPr/>
          <p:nvPr userDrawn="1"/>
        </p:nvSpPr>
        <p:spPr>
          <a:xfrm>
            <a:off x="-1166340" y="2200772"/>
            <a:ext cx="2393338" cy="2393338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77800" sx="102000" sy="102000" algn="ctr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63EDB17-8564-401D-92A1-21969EA8E8BF}"/>
              </a:ext>
            </a:extLst>
          </p:cNvPr>
          <p:cNvSpPr/>
          <p:nvPr userDrawn="1"/>
        </p:nvSpPr>
        <p:spPr>
          <a:xfrm rot="5400000">
            <a:off x="1829106" y="5091582"/>
            <a:ext cx="1761493" cy="1758422"/>
          </a:xfrm>
          <a:custGeom>
            <a:avLst/>
            <a:gdLst>
              <a:gd name="connsiteX0" fmla="*/ 1196669 w 1761493"/>
              <a:gd name="connsiteY0" fmla="*/ 0 h 1758422"/>
              <a:gd name="connsiteX1" fmla="*/ 1662467 w 1761493"/>
              <a:gd name="connsiteY1" fmla="*/ 94040 h 1758422"/>
              <a:gd name="connsiteX2" fmla="*/ 1761493 w 1761493"/>
              <a:gd name="connsiteY2" fmla="*/ 141744 h 1758422"/>
              <a:gd name="connsiteX3" fmla="*/ 140264 w 1761493"/>
              <a:gd name="connsiteY3" fmla="*/ 1758422 h 1758422"/>
              <a:gd name="connsiteX4" fmla="*/ 94040 w 1761493"/>
              <a:gd name="connsiteY4" fmla="*/ 1662467 h 1758422"/>
              <a:gd name="connsiteX5" fmla="*/ 0 w 1761493"/>
              <a:gd name="connsiteY5" fmla="*/ 1196669 h 1758422"/>
              <a:gd name="connsiteX6" fmla="*/ 1196669 w 1761493"/>
              <a:gd name="connsiteY6" fmla="*/ 0 h 1758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1493" h="1758422">
                <a:moveTo>
                  <a:pt x="1196669" y="0"/>
                </a:moveTo>
                <a:cubicBezTo>
                  <a:pt x="1361895" y="0"/>
                  <a:pt x="1519299" y="33486"/>
                  <a:pt x="1662467" y="94040"/>
                </a:cubicBezTo>
                <a:lnTo>
                  <a:pt x="1761493" y="141744"/>
                </a:lnTo>
                <a:lnTo>
                  <a:pt x="140264" y="1758422"/>
                </a:lnTo>
                <a:lnTo>
                  <a:pt x="94040" y="1662467"/>
                </a:lnTo>
                <a:cubicBezTo>
                  <a:pt x="33486" y="1519299"/>
                  <a:pt x="0" y="1361895"/>
                  <a:pt x="0" y="1196669"/>
                </a:cubicBezTo>
                <a:cubicBezTo>
                  <a:pt x="0" y="535767"/>
                  <a:pt x="535767" y="0"/>
                  <a:pt x="119666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77800" sx="102000" sy="102000" algn="ctr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BEA3CCE-2438-4D3A-A346-5006736FBD98}"/>
              </a:ext>
            </a:extLst>
          </p:cNvPr>
          <p:cNvSpPr/>
          <p:nvPr userDrawn="1"/>
        </p:nvSpPr>
        <p:spPr>
          <a:xfrm rot="8100000" flipH="1">
            <a:off x="4799323" y="2717508"/>
            <a:ext cx="821603" cy="5108776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lumMod val="100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9C62ABA-F31E-4507-89F4-65DB297C2F65}"/>
              </a:ext>
            </a:extLst>
          </p:cNvPr>
          <p:cNvSpPr/>
          <p:nvPr userDrawn="1"/>
        </p:nvSpPr>
        <p:spPr>
          <a:xfrm rot="2667893" flipH="1">
            <a:off x="6192724" y="-2202697"/>
            <a:ext cx="821603" cy="5108776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lumMod val="100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A422A2-A93A-481F-86EB-95A20F5E6C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73" y="2092453"/>
            <a:ext cx="3734250" cy="35407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342D7D-A635-4EED-A135-5639C64549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4130" y="126244"/>
            <a:ext cx="3734250" cy="35407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9383E9-89D4-4C93-AF22-7F09A37024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642" y="-1334460"/>
            <a:ext cx="3734250" cy="354076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33D01D5-159B-4682-BC38-3FC87152F25C}"/>
              </a:ext>
            </a:extLst>
          </p:cNvPr>
          <p:cNvSpPr/>
          <p:nvPr userDrawn="1"/>
        </p:nvSpPr>
        <p:spPr>
          <a:xfrm rot="2667893" flipH="1">
            <a:off x="3776991" y="-1279263"/>
            <a:ext cx="821603" cy="5108776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lumMod val="100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69C8D3C-C654-4784-82A6-BC44B04649EC}"/>
              </a:ext>
            </a:extLst>
          </p:cNvPr>
          <p:cNvSpPr/>
          <p:nvPr userDrawn="1"/>
        </p:nvSpPr>
        <p:spPr>
          <a:xfrm rot="2703270">
            <a:off x="2139106" y="-351276"/>
            <a:ext cx="47625" cy="2926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1314CF0-4747-405B-AB6C-2DC40EAC3061}"/>
              </a:ext>
            </a:extLst>
          </p:cNvPr>
          <p:cNvSpPr/>
          <p:nvPr userDrawn="1"/>
        </p:nvSpPr>
        <p:spPr>
          <a:xfrm rot="2703270">
            <a:off x="533882" y="2762545"/>
            <a:ext cx="47625" cy="2926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BBB0BA9-067C-4FCC-90CE-905A4AE8970C}"/>
              </a:ext>
            </a:extLst>
          </p:cNvPr>
          <p:cNvSpPr/>
          <p:nvPr userDrawn="1"/>
        </p:nvSpPr>
        <p:spPr>
          <a:xfrm rot="2703270">
            <a:off x="295353" y="154282"/>
            <a:ext cx="47625" cy="145973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56A4E2F-8293-4B87-BF73-7A8FBF0E05B4}"/>
              </a:ext>
            </a:extLst>
          </p:cNvPr>
          <p:cNvSpPr/>
          <p:nvPr userDrawn="1"/>
        </p:nvSpPr>
        <p:spPr>
          <a:xfrm rot="2703270">
            <a:off x="4825335" y="723086"/>
            <a:ext cx="47625" cy="145973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ircle: Hollow 21">
            <a:extLst>
              <a:ext uri="{FF2B5EF4-FFF2-40B4-BE49-F238E27FC236}">
                <a16:creationId xmlns:a16="http://schemas.microsoft.com/office/drawing/2014/main" id="{7A8CC623-0084-4053-B628-564CB9189BFB}"/>
              </a:ext>
            </a:extLst>
          </p:cNvPr>
          <p:cNvSpPr/>
          <p:nvPr userDrawn="1"/>
        </p:nvSpPr>
        <p:spPr>
          <a:xfrm>
            <a:off x="2747827" y="1763993"/>
            <a:ext cx="307304" cy="307304"/>
          </a:xfrm>
          <a:prstGeom prst="donut">
            <a:avLst>
              <a:gd name="adj" fmla="val 12398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5" name="Circle: Hollow 24">
            <a:extLst>
              <a:ext uri="{FF2B5EF4-FFF2-40B4-BE49-F238E27FC236}">
                <a16:creationId xmlns:a16="http://schemas.microsoft.com/office/drawing/2014/main" id="{A1EBE448-4C63-4F12-B4BF-098CFA49AF34}"/>
              </a:ext>
            </a:extLst>
          </p:cNvPr>
          <p:cNvSpPr/>
          <p:nvPr userDrawn="1"/>
        </p:nvSpPr>
        <p:spPr>
          <a:xfrm>
            <a:off x="3350683" y="647436"/>
            <a:ext cx="530853" cy="530853"/>
          </a:xfrm>
          <a:prstGeom prst="donut">
            <a:avLst>
              <a:gd name="adj" fmla="val 8809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7E3970A-926A-4602-B2CB-329719FA7DF3}"/>
              </a:ext>
            </a:extLst>
          </p:cNvPr>
          <p:cNvSpPr/>
          <p:nvPr userDrawn="1"/>
        </p:nvSpPr>
        <p:spPr>
          <a:xfrm rot="8067893" flipH="1">
            <a:off x="2337025" y="4690041"/>
            <a:ext cx="821603" cy="5108776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lumMod val="100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ircle: Hollow 27">
            <a:extLst>
              <a:ext uri="{FF2B5EF4-FFF2-40B4-BE49-F238E27FC236}">
                <a16:creationId xmlns:a16="http://schemas.microsoft.com/office/drawing/2014/main" id="{787D885D-ED3C-4AAE-AF96-612EC5C03D33}"/>
              </a:ext>
            </a:extLst>
          </p:cNvPr>
          <p:cNvSpPr/>
          <p:nvPr userDrawn="1"/>
        </p:nvSpPr>
        <p:spPr>
          <a:xfrm>
            <a:off x="366049" y="2564860"/>
            <a:ext cx="530853" cy="530853"/>
          </a:xfrm>
          <a:prstGeom prst="donut">
            <a:avLst>
              <a:gd name="adj" fmla="val 8809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08B6F55-8BDB-4DDF-BDB0-A6025F557FBC}"/>
              </a:ext>
            </a:extLst>
          </p:cNvPr>
          <p:cNvSpPr/>
          <p:nvPr userDrawn="1"/>
        </p:nvSpPr>
        <p:spPr>
          <a:xfrm>
            <a:off x="2248959" y="-1025564"/>
            <a:ext cx="2413539" cy="2404593"/>
          </a:xfrm>
          <a:custGeom>
            <a:avLst/>
            <a:gdLst>
              <a:gd name="connsiteX0" fmla="*/ 1501721 w 2413539"/>
              <a:gd name="connsiteY0" fmla="*/ 0 h 2404593"/>
              <a:gd name="connsiteX1" fmla="*/ 2341348 w 2413539"/>
              <a:gd name="connsiteY1" fmla="*/ 256470 h 2404593"/>
              <a:gd name="connsiteX2" fmla="*/ 2413539 w 2413539"/>
              <a:gd name="connsiteY2" fmla="*/ 310454 h 2404593"/>
              <a:gd name="connsiteX3" fmla="*/ 303764 w 2413539"/>
              <a:gd name="connsiteY3" fmla="*/ 2404593 h 2404593"/>
              <a:gd name="connsiteX4" fmla="*/ 256470 w 2413539"/>
              <a:gd name="connsiteY4" fmla="*/ 2341348 h 2404593"/>
              <a:gd name="connsiteX5" fmla="*/ 0 w 2413539"/>
              <a:gd name="connsiteY5" fmla="*/ 1501721 h 2404593"/>
              <a:gd name="connsiteX6" fmla="*/ 1501721 w 2413539"/>
              <a:gd name="connsiteY6" fmla="*/ 0 h 2404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539" h="2404593">
                <a:moveTo>
                  <a:pt x="1501721" y="0"/>
                </a:moveTo>
                <a:cubicBezTo>
                  <a:pt x="1812738" y="0"/>
                  <a:pt x="2101672" y="94548"/>
                  <a:pt x="2341348" y="256470"/>
                </a:cubicBezTo>
                <a:lnTo>
                  <a:pt x="2413539" y="310454"/>
                </a:lnTo>
                <a:lnTo>
                  <a:pt x="303764" y="2404593"/>
                </a:lnTo>
                <a:lnTo>
                  <a:pt x="256470" y="2341348"/>
                </a:lnTo>
                <a:cubicBezTo>
                  <a:pt x="94548" y="2101672"/>
                  <a:pt x="0" y="1812738"/>
                  <a:pt x="0" y="1501721"/>
                </a:cubicBezTo>
                <a:cubicBezTo>
                  <a:pt x="0" y="672343"/>
                  <a:pt x="672343" y="0"/>
                  <a:pt x="150172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77800" sx="102000" sy="102000" algn="ctr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3BB6E6C-2E77-4E24-89ED-EDB678C30F9E}"/>
              </a:ext>
            </a:extLst>
          </p:cNvPr>
          <p:cNvSpPr/>
          <p:nvPr userDrawn="1"/>
        </p:nvSpPr>
        <p:spPr>
          <a:xfrm rot="8103270">
            <a:off x="3096259" y="4960806"/>
            <a:ext cx="47625" cy="219456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ircle: Hollow 30">
            <a:extLst>
              <a:ext uri="{FF2B5EF4-FFF2-40B4-BE49-F238E27FC236}">
                <a16:creationId xmlns:a16="http://schemas.microsoft.com/office/drawing/2014/main" id="{C295F18F-4230-4FCB-B589-C1201320C08D}"/>
              </a:ext>
            </a:extLst>
          </p:cNvPr>
          <p:cNvSpPr/>
          <p:nvPr userDrawn="1"/>
        </p:nvSpPr>
        <p:spPr>
          <a:xfrm>
            <a:off x="4099415" y="3494611"/>
            <a:ext cx="530853" cy="530853"/>
          </a:xfrm>
          <a:prstGeom prst="donut">
            <a:avLst>
              <a:gd name="adj" fmla="val 8809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2" name="Circle: Hollow 31">
            <a:extLst>
              <a:ext uri="{FF2B5EF4-FFF2-40B4-BE49-F238E27FC236}">
                <a16:creationId xmlns:a16="http://schemas.microsoft.com/office/drawing/2014/main" id="{18AA53BD-3380-4C96-9601-0B3E6BC574E0}"/>
              </a:ext>
            </a:extLst>
          </p:cNvPr>
          <p:cNvSpPr/>
          <p:nvPr userDrawn="1"/>
        </p:nvSpPr>
        <p:spPr>
          <a:xfrm>
            <a:off x="5955108" y="1322663"/>
            <a:ext cx="530853" cy="530853"/>
          </a:xfrm>
          <a:prstGeom prst="donut">
            <a:avLst>
              <a:gd name="adj" fmla="val 8809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gradFill>
          <a:gsLst>
            <a:gs pos="0">
              <a:schemeClr val="accent1"/>
            </a:gs>
            <a:gs pos="100000">
              <a:schemeClr val="accent4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327D0A9D-21AD-4F16-ABF6-FCEDEAC7CBC3}"/>
              </a:ext>
            </a:extLst>
          </p:cNvPr>
          <p:cNvGrpSpPr/>
          <p:nvPr userDrawn="1"/>
        </p:nvGrpSpPr>
        <p:grpSpPr>
          <a:xfrm rot="16200000">
            <a:off x="-1543328" y="1245980"/>
            <a:ext cx="7033145" cy="6967679"/>
            <a:chOff x="-1454130" y="-1334460"/>
            <a:chExt cx="7033145" cy="6967679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0E3802B7-A996-44D8-8E95-073D460506DD}"/>
                </a:ext>
              </a:extLst>
            </p:cNvPr>
            <p:cNvSpPr/>
            <p:nvPr userDrawn="1"/>
          </p:nvSpPr>
          <p:spPr>
            <a:xfrm>
              <a:off x="-1166340" y="2200772"/>
              <a:ext cx="2393338" cy="2393338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alpha val="40000"/>
                  </a:schemeClr>
                </a:gs>
                <a:gs pos="100000">
                  <a:schemeClr val="accent4">
                    <a:alpha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177800" sx="102000" sy="102000" algn="ctr" rotWithShape="0">
                <a:schemeClr val="accent6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1BC23AE-96EE-4D54-A885-39974FAB76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173" y="2092453"/>
              <a:ext cx="3734250" cy="354076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79F98EE-38CF-4F42-BBFC-6D904B5931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54130" y="126244"/>
              <a:ext cx="3734250" cy="354076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A7D8CCE-DBFD-4E90-8B56-4E1B4E65EA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0642" y="-1334460"/>
              <a:ext cx="3734250" cy="3540766"/>
            </a:xfrm>
            <a:prstGeom prst="rect">
              <a:avLst/>
            </a:prstGeom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A60227F-0B6A-4822-B1CF-88C8ADB21FAF}"/>
                </a:ext>
              </a:extLst>
            </p:cNvPr>
            <p:cNvSpPr/>
            <p:nvPr userDrawn="1"/>
          </p:nvSpPr>
          <p:spPr>
            <a:xfrm rot="2667893" flipH="1">
              <a:off x="3776991" y="-1279263"/>
              <a:ext cx="821603" cy="5108776"/>
            </a:xfrm>
            <a:prstGeom prst="roundRect">
              <a:avLst>
                <a:gd name="adj" fmla="val 50000"/>
              </a:avLst>
            </a:prstGeom>
            <a:gradFill>
              <a:gsLst>
                <a:gs pos="3300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>
                    <a:lumMod val="100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2A927CA-2C69-422E-8CDD-1BB98E8110C4}"/>
                </a:ext>
              </a:extLst>
            </p:cNvPr>
            <p:cNvSpPr/>
            <p:nvPr userDrawn="1"/>
          </p:nvSpPr>
          <p:spPr>
            <a:xfrm rot="2703270">
              <a:off x="2139106" y="-351276"/>
              <a:ext cx="47625" cy="292608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1E524A3-8BEF-4311-9C5F-430DE3C1E73B}"/>
                </a:ext>
              </a:extLst>
            </p:cNvPr>
            <p:cNvSpPr/>
            <p:nvPr userDrawn="1"/>
          </p:nvSpPr>
          <p:spPr>
            <a:xfrm rot="2703270">
              <a:off x="533882" y="2762545"/>
              <a:ext cx="47625" cy="292608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0A3251D-A12D-4E0F-8F70-DEC8DD540973}"/>
                </a:ext>
              </a:extLst>
            </p:cNvPr>
            <p:cNvSpPr/>
            <p:nvPr userDrawn="1"/>
          </p:nvSpPr>
          <p:spPr>
            <a:xfrm rot="2703270">
              <a:off x="295353" y="154282"/>
              <a:ext cx="47625" cy="145973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070B9DE-E2F6-4515-A0CB-D897C6A83640}"/>
                </a:ext>
              </a:extLst>
            </p:cNvPr>
            <p:cNvSpPr/>
            <p:nvPr userDrawn="1"/>
          </p:nvSpPr>
          <p:spPr>
            <a:xfrm rot="2703270">
              <a:off x="4825335" y="723086"/>
              <a:ext cx="47625" cy="145973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ircle: Hollow 11">
              <a:extLst>
                <a:ext uri="{FF2B5EF4-FFF2-40B4-BE49-F238E27FC236}">
                  <a16:creationId xmlns:a16="http://schemas.microsoft.com/office/drawing/2014/main" id="{F3D5F4E7-4130-4F71-A905-F23D72D75F36}"/>
                </a:ext>
              </a:extLst>
            </p:cNvPr>
            <p:cNvSpPr/>
            <p:nvPr userDrawn="1"/>
          </p:nvSpPr>
          <p:spPr>
            <a:xfrm>
              <a:off x="2747827" y="1763993"/>
              <a:ext cx="307304" cy="307304"/>
            </a:xfrm>
            <a:prstGeom prst="donut">
              <a:avLst>
                <a:gd name="adj" fmla="val 12398"/>
              </a:avLst>
            </a:prstGeom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lumMod val="75000"/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3" name="Circle: Hollow 12">
              <a:extLst>
                <a:ext uri="{FF2B5EF4-FFF2-40B4-BE49-F238E27FC236}">
                  <a16:creationId xmlns:a16="http://schemas.microsoft.com/office/drawing/2014/main" id="{6043D486-3263-4803-85C1-2F658985FF35}"/>
                </a:ext>
              </a:extLst>
            </p:cNvPr>
            <p:cNvSpPr/>
            <p:nvPr userDrawn="1"/>
          </p:nvSpPr>
          <p:spPr>
            <a:xfrm>
              <a:off x="3350683" y="647436"/>
              <a:ext cx="530853" cy="530853"/>
            </a:xfrm>
            <a:prstGeom prst="donut">
              <a:avLst>
                <a:gd name="adj" fmla="val 8809"/>
              </a:avLst>
            </a:prstGeom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lumMod val="75000"/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4" name="Circle: Hollow 13">
              <a:extLst>
                <a:ext uri="{FF2B5EF4-FFF2-40B4-BE49-F238E27FC236}">
                  <a16:creationId xmlns:a16="http://schemas.microsoft.com/office/drawing/2014/main" id="{9258023F-0C38-4A31-9B2A-AA99C3C745C6}"/>
                </a:ext>
              </a:extLst>
            </p:cNvPr>
            <p:cNvSpPr/>
            <p:nvPr userDrawn="1"/>
          </p:nvSpPr>
          <p:spPr>
            <a:xfrm>
              <a:off x="366049" y="2564860"/>
              <a:ext cx="530853" cy="530853"/>
            </a:xfrm>
            <a:prstGeom prst="donut">
              <a:avLst>
                <a:gd name="adj" fmla="val 8809"/>
              </a:avLst>
            </a:prstGeom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lumMod val="75000"/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0B53E0F-0B02-4B74-91E7-2B670261B8F7}"/>
                </a:ext>
              </a:extLst>
            </p:cNvPr>
            <p:cNvSpPr/>
            <p:nvPr userDrawn="1"/>
          </p:nvSpPr>
          <p:spPr>
            <a:xfrm>
              <a:off x="2248959" y="-1025564"/>
              <a:ext cx="2413539" cy="2404593"/>
            </a:xfrm>
            <a:custGeom>
              <a:avLst/>
              <a:gdLst>
                <a:gd name="connsiteX0" fmla="*/ 1501721 w 2413539"/>
                <a:gd name="connsiteY0" fmla="*/ 0 h 2404593"/>
                <a:gd name="connsiteX1" fmla="*/ 2341348 w 2413539"/>
                <a:gd name="connsiteY1" fmla="*/ 256470 h 2404593"/>
                <a:gd name="connsiteX2" fmla="*/ 2413539 w 2413539"/>
                <a:gd name="connsiteY2" fmla="*/ 310454 h 2404593"/>
                <a:gd name="connsiteX3" fmla="*/ 303764 w 2413539"/>
                <a:gd name="connsiteY3" fmla="*/ 2404593 h 2404593"/>
                <a:gd name="connsiteX4" fmla="*/ 256470 w 2413539"/>
                <a:gd name="connsiteY4" fmla="*/ 2341348 h 2404593"/>
                <a:gd name="connsiteX5" fmla="*/ 0 w 2413539"/>
                <a:gd name="connsiteY5" fmla="*/ 1501721 h 2404593"/>
                <a:gd name="connsiteX6" fmla="*/ 1501721 w 2413539"/>
                <a:gd name="connsiteY6" fmla="*/ 0 h 240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13539" h="2404593">
                  <a:moveTo>
                    <a:pt x="1501721" y="0"/>
                  </a:moveTo>
                  <a:cubicBezTo>
                    <a:pt x="1812738" y="0"/>
                    <a:pt x="2101672" y="94548"/>
                    <a:pt x="2341348" y="256470"/>
                  </a:cubicBezTo>
                  <a:lnTo>
                    <a:pt x="2413539" y="310454"/>
                  </a:lnTo>
                  <a:lnTo>
                    <a:pt x="303764" y="2404593"/>
                  </a:lnTo>
                  <a:lnTo>
                    <a:pt x="256470" y="2341348"/>
                  </a:lnTo>
                  <a:cubicBezTo>
                    <a:pt x="94548" y="2101672"/>
                    <a:pt x="0" y="1812738"/>
                    <a:pt x="0" y="1501721"/>
                  </a:cubicBezTo>
                  <a:cubicBezTo>
                    <a:pt x="0" y="672343"/>
                    <a:pt x="672343" y="0"/>
                    <a:pt x="150172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40000"/>
                  </a:schemeClr>
                </a:gs>
                <a:gs pos="100000">
                  <a:schemeClr val="accent4">
                    <a:alpha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177800" sx="102000" sy="102000" algn="ctr" rotWithShape="0">
                <a:schemeClr val="accent6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gradFill>
          <a:gsLst>
            <a:gs pos="0">
              <a:schemeClr val="accent1"/>
            </a:gs>
            <a:gs pos="100000">
              <a:schemeClr val="accent4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99F735-1BC8-4020-A49A-4C037861EEE1}"/>
              </a:ext>
            </a:extLst>
          </p:cNvPr>
          <p:cNvSpPr/>
          <p:nvPr userDrawn="1"/>
        </p:nvSpPr>
        <p:spPr>
          <a:xfrm>
            <a:off x="0" y="0"/>
            <a:ext cx="12192000" cy="2924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5" name="Block Arc 1">
            <a:extLst>
              <a:ext uri="{FF2B5EF4-FFF2-40B4-BE49-F238E27FC236}">
                <a16:creationId xmlns:a16="http://schemas.microsoft.com/office/drawing/2014/main" id="{404008F3-9393-43B1-9EF6-BB73F9083120}"/>
              </a:ext>
            </a:extLst>
          </p:cNvPr>
          <p:cNvSpPr/>
          <p:nvPr userDrawn="1"/>
        </p:nvSpPr>
        <p:spPr>
          <a:xfrm>
            <a:off x="3582255" y="1754355"/>
            <a:ext cx="2340000" cy="2340000"/>
          </a:xfrm>
          <a:prstGeom prst="blockArc">
            <a:avLst>
              <a:gd name="adj1" fmla="val 10800000"/>
              <a:gd name="adj2" fmla="val 117763"/>
              <a:gd name="adj3" fmla="val 671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Block Arc 12">
            <a:extLst>
              <a:ext uri="{FF2B5EF4-FFF2-40B4-BE49-F238E27FC236}">
                <a16:creationId xmlns:a16="http://schemas.microsoft.com/office/drawing/2014/main" id="{B94FB787-662A-4C42-A82E-3D2990125567}"/>
              </a:ext>
            </a:extLst>
          </p:cNvPr>
          <p:cNvSpPr/>
          <p:nvPr userDrawn="1"/>
        </p:nvSpPr>
        <p:spPr>
          <a:xfrm>
            <a:off x="893211" y="1754355"/>
            <a:ext cx="2340000" cy="2340000"/>
          </a:xfrm>
          <a:prstGeom prst="blockArc">
            <a:avLst>
              <a:gd name="adj1" fmla="val 10800000"/>
              <a:gd name="adj2" fmla="val 118784"/>
              <a:gd name="adj3" fmla="val 7082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Block Arc 13">
            <a:extLst>
              <a:ext uri="{FF2B5EF4-FFF2-40B4-BE49-F238E27FC236}">
                <a16:creationId xmlns:a16="http://schemas.microsoft.com/office/drawing/2014/main" id="{B3104187-2B64-4114-9216-8B72399C3FFB}"/>
              </a:ext>
            </a:extLst>
          </p:cNvPr>
          <p:cNvSpPr/>
          <p:nvPr userDrawn="1"/>
        </p:nvSpPr>
        <p:spPr>
          <a:xfrm>
            <a:off x="6271299" y="1754355"/>
            <a:ext cx="2340000" cy="2340000"/>
          </a:xfrm>
          <a:prstGeom prst="blockArc">
            <a:avLst>
              <a:gd name="adj1" fmla="val 10800000"/>
              <a:gd name="adj2" fmla="val 117763"/>
              <a:gd name="adj3" fmla="val 671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Block Arc 15">
            <a:extLst>
              <a:ext uri="{FF2B5EF4-FFF2-40B4-BE49-F238E27FC236}">
                <a16:creationId xmlns:a16="http://schemas.microsoft.com/office/drawing/2014/main" id="{5C6BA25A-D059-41A1-9E12-7E54661C901A}"/>
              </a:ext>
            </a:extLst>
          </p:cNvPr>
          <p:cNvSpPr/>
          <p:nvPr userDrawn="1"/>
        </p:nvSpPr>
        <p:spPr>
          <a:xfrm>
            <a:off x="8946522" y="1754355"/>
            <a:ext cx="2340000" cy="2340000"/>
          </a:xfrm>
          <a:prstGeom prst="blockArc">
            <a:avLst>
              <a:gd name="adj1" fmla="val 10800000"/>
              <a:gd name="adj2" fmla="val 116759"/>
              <a:gd name="adj3" fmla="val 633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41AE61D-2711-4D27-9E84-9455C81DF8EA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073211" y="1934789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EB96CED-3A89-4E72-AD40-98DAA7DB1E8E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62255" y="1934789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68305AF-08C9-4A39-80B8-FD3847826BF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451299" y="1934789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3326DD4-C5BB-4602-9562-F2390EC71C3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140343" y="1934789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4DB5A378-F106-4996-9559-AD651050100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724525" y="0"/>
            <a:ext cx="646747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065FF430-A86A-408D-B4CD-0BDB219BC8FC}"/>
              </a:ext>
            </a:extLst>
          </p:cNvPr>
          <p:cNvGrpSpPr/>
          <p:nvPr userDrawn="1"/>
        </p:nvGrpSpPr>
        <p:grpSpPr>
          <a:xfrm>
            <a:off x="8766546" y="1684865"/>
            <a:ext cx="2664296" cy="4683693"/>
            <a:chOff x="445712" y="1449040"/>
            <a:chExt cx="2113018" cy="3924176"/>
          </a:xfrm>
        </p:grpSpPr>
        <p:sp>
          <p:nvSpPr>
            <p:cNvPr id="3" name="Rounded Rectangle 5">
              <a:extLst>
                <a:ext uri="{FF2B5EF4-FFF2-40B4-BE49-F238E27FC236}">
                  <a16:creationId xmlns:a16="http://schemas.microsoft.com/office/drawing/2014/main" id="{0CA6DF50-6795-474E-9081-6511A6DF797F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E35AE172-B3BB-4E24-B958-0CB99851C0B0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7">
              <a:extLst>
                <a:ext uri="{FF2B5EF4-FFF2-40B4-BE49-F238E27FC236}">
                  <a16:creationId xmlns:a16="http://schemas.microsoft.com/office/drawing/2014/main" id="{3492788A-995F-478E-A5F5-E0A3675E5DFD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8">
                <a:extLst>
                  <a:ext uri="{FF2B5EF4-FFF2-40B4-BE49-F238E27FC236}">
                    <a16:creationId xmlns:a16="http://schemas.microsoft.com/office/drawing/2014/main" id="{9A4EEAB5-7A36-43A2-9FDD-A2137FD0C0D2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983787F9-8E6F-4588-9DA5-35FC31554940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E2B1047-A353-4F69-8E34-66CE0EF65D91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8954464" y="2096435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F072E626-24D1-4140-9541-74DA99F2F3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png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9524CEC-148A-4867-BDC6-300D7F5E3749}"/>
              </a:ext>
            </a:extLst>
          </p:cNvPr>
          <p:cNvGrpSpPr/>
          <p:nvPr/>
        </p:nvGrpSpPr>
        <p:grpSpPr>
          <a:xfrm>
            <a:off x="2699657" y="1816704"/>
            <a:ext cx="6548081" cy="3514872"/>
            <a:chOff x="3952875" y="2284730"/>
            <a:chExt cx="4591050" cy="281654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CD4D0CD-9252-4CAE-B221-C578E6194D42}"/>
                </a:ext>
              </a:extLst>
            </p:cNvPr>
            <p:cNvSpPr/>
            <p:nvPr userDrawn="1"/>
          </p:nvSpPr>
          <p:spPr>
            <a:xfrm>
              <a:off x="3952875" y="2284730"/>
              <a:ext cx="4591050" cy="281654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101600" sx="102000" sy="102000" algn="ctr" rotWithShape="0">
                <a:schemeClr val="accent6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2EAA3C4-8248-42B0-B37F-518DDC060487}"/>
                </a:ext>
              </a:extLst>
            </p:cNvPr>
            <p:cNvSpPr/>
            <p:nvPr userDrawn="1"/>
          </p:nvSpPr>
          <p:spPr>
            <a:xfrm>
              <a:off x="4121436" y="2486342"/>
              <a:ext cx="4253929" cy="241332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innerShdw blurRad="165100">
                <a:schemeClr val="accent5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423473F-8DA2-4D98-B1AC-6F5ACD4DDE30}"/>
              </a:ext>
            </a:extLst>
          </p:cNvPr>
          <p:cNvSpPr txBox="1"/>
          <p:nvPr/>
        </p:nvSpPr>
        <p:spPr>
          <a:xfrm>
            <a:off x="3134594" y="2556078"/>
            <a:ext cx="5831787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e-IL" altLang="ko-KR" sz="4400" dirty="0">
                <a:solidFill>
                  <a:schemeClr val="bg1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ועדת מיזמי תשתית לאומיים ושירותי דת יהודיים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0175CE-6A79-479A-822A-511AC43730F6}"/>
              </a:ext>
            </a:extLst>
          </p:cNvPr>
          <p:cNvSpPr txBox="1"/>
          <p:nvPr/>
        </p:nvSpPr>
        <p:spPr>
          <a:xfrm>
            <a:off x="2821654" y="4559447"/>
            <a:ext cx="630408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he-IL" altLang="ko-KR" sz="2200" dirty="0">
                <a:solidFill>
                  <a:schemeClr val="bg1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יו"ר הוועדה </a:t>
            </a:r>
            <a:r>
              <a:rPr lang="he-IL" altLang="ko-KR" sz="2200" dirty="0" smtClean="0">
                <a:solidFill>
                  <a:schemeClr val="bg1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ח"כ </a:t>
            </a:r>
            <a:r>
              <a:rPr lang="he-IL" altLang="ko-KR" sz="2200" dirty="0">
                <a:solidFill>
                  <a:schemeClr val="bg1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יוליה </a:t>
            </a:r>
            <a:r>
              <a:rPr lang="he-IL" altLang="ko-KR" sz="2200" dirty="0" smtClean="0">
                <a:solidFill>
                  <a:schemeClr val="bg1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מלינובסקי</a:t>
            </a:r>
            <a:endParaRPr lang="he-IL" altLang="ko-KR" sz="2200" dirty="0">
              <a:solidFill>
                <a:schemeClr val="bg1"/>
              </a:solidFill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דיון ועדת החינוך של הכנסת ביום 25 בדצמבר 2018 | נציבות שוויון זכויות לאנשים  עם מוגבלות">
            <a:extLst>
              <a:ext uri="{FF2B5EF4-FFF2-40B4-BE49-F238E27FC236}">
                <a16:creationId xmlns:a16="http://schemas.microsoft.com/office/drawing/2014/main" id="{00D4BE9B-66B9-4EB1-95C4-11E28BAB6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33" b="94667" l="9804" r="88889">
                        <a14:foregroundMark x1="73856" y1="83333" x2="73856" y2="83333"/>
                        <a14:foregroundMark x1="48366" y1="95333" x2="48366" y2="95333"/>
                        <a14:foregroundMark x1="50327" y1="10667" x2="50327" y2="10667"/>
                        <a14:foregroundMark x1="31373" y1="10667" x2="31373" y2="10667"/>
                        <a14:foregroundMark x1="22876" y1="9333" x2="22876" y2="9333"/>
                        <a14:foregroundMark x1="18301" y1="9333" x2="18301" y2="9333"/>
                        <a14:foregroundMark x1="13072" y1="7333" x2="81046" y2="9333"/>
                        <a14:foregroundMark x1="82353" y1="6667" x2="11111" y2="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370" y="262231"/>
            <a:ext cx="1904650" cy="186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00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חובת בירור כאשר יש חותמת או תעודת כשרות | מכון התורה והארץ-&amp;#39;למעשה&amp;#39; אקטואליה  הלכתית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8546"/>
            <a:ext cx="4898744" cy="3929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1EEDD8F-21EE-4529-B34B-786FC45A4E84}"/>
              </a:ext>
            </a:extLst>
          </p:cNvPr>
          <p:cNvGrpSpPr/>
          <p:nvPr/>
        </p:nvGrpSpPr>
        <p:grpSpPr>
          <a:xfrm>
            <a:off x="4899547" y="125934"/>
            <a:ext cx="7145476" cy="6553200"/>
            <a:chOff x="3952875" y="2284730"/>
            <a:chExt cx="4591050" cy="281654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8147EE4-3F48-4BF3-B9D8-DC86F6C4FB41}"/>
                </a:ext>
              </a:extLst>
            </p:cNvPr>
            <p:cNvSpPr/>
            <p:nvPr userDrawn="1"/>
          </p:nvSpPr>
          <p:spPr>
            <a:xfrm>
              <a:off x="3952875" y="2284730"/>
              <a:ext cx="4591050" cy="281654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101600" sx="102000" sy="102000" algn="ctr" rotWithShape="0">
                <a:schemeClr val="accent6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05DC372-B4FF-4D2B-A176-27A903C2DC1E}"/>
                </a:ext>
              </a:extLst>
            </p:cNvPr>
            <p:cNvSpPr/>
            <p:nvPr userDrawn="1"/>
          </p:nvSpPr>
          <p:spPr>
            <a:xfrm>
              <a:off x="4083157" y="2398836"/>
              <a:ext cx="4330485" cy="258833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innerShdw blurRad="165100">
                <a:schemeClr val="accent5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F9525E3F-1288-4E47-9DDD-6E6E868E8798}"/>
              </a:ext>
            </a:extLst>
          </p:cNvPr>
          <p:cNvSpPr/>
          <p:nvPr/>
        </p:nvSpPr>
        <p:spPr>
          <a:xfrm>
            <a:off x="10863956" y="938242"/>
            <a:ext cx="777210" cy="777208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77800" sx="102000" sy="102000" algn="ctr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D24387-E5FF-480F-9206-3F39D9ACA0B6}"/>
              </a:ext>
            </a:extLst>
          </p:cNvPr>
          <p:cNvSpPr/>
          <p:nvPr/>
        </p:nvSpPr>
        <p:spPr>
          <a:xfrm>
            <a:off x="10841513" y="4050939"/>
            <a:ext cx="777210" cy="777208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77800" sx="102000" sy="102000" algn="ctr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121B5C0-EA29-4C42-8AD1-8236E7937277}"/>
              </a:ext>
            </a:extLst>
          </p:cNvPr>
          <p:cNvSpPr/>
          <p:nvPr/>
        </p:nvSpPr>
        <p:spPr>
          <a:xfrm>
            <a:off x="10846227" y="3047852"/>
            <a:ext cx="777210" cy="704941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77800" sx="102000" sy="102000" algn="ctr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0691D3-6C9E-41D7-8BD4-95A5A370EDD5}"/>
              </a:ext>
            </a:extLst>
          </p:cNvPr>
          <p:cNvSpPr txBox="1"/>
          <p:nvPr/>
        </p:nvSpPr>
        <p:spPr>
          <a:xfrm>
            <a:off x="6070077" y="1350245"/>
            <a:ext cx="4507692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endParaRPr lang="ko-KR" altLang="en-US" sz="27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85A20E-BC2F-4902-9E49-A6913CBDEC02}"/>
              </a:ext>
            </a:extLst>
          </p:cNvPr>
          <p:cNvSpPr txBox="1"/>
          <p:nvPr/>
        </p:nvSpPr>
        <p:spPr>
          <a:xfrm>
            <a:off x="10906436" y="1077694"/>
            <a:ext cx="68219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ko-KR" alt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406BBB-F66B-4A1D-B32C-1C57F47C2DE2}"/>
              </a:ext>
            </a:extLst>
          </p:cNvPr>
          <p:cNvSpPr txBox="1"/>
          <p:nvPr/>
        </p:nvSpPr>
        <p:spPr>
          <a:xfrm>
            <a:off x="6529264" y="1995104"/>
            <a:ext cx="48817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378013-482D-403B-865D-7B1B84976F15}"/>
              </a:ext>
            </a:extLst>
          </p:cNvPr>
          <p:cNvSpPr txBox="1"/>
          <p:nvPr/>
        </p:nvSpPr>
        <p:spPr>
          <a:xfrm>
            <a:off x="10910963" y="3128224"/>
            <a:ext cx="68219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ko-KR" alt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FE2132-22FB-494E-9FDE-0D3987834F26}"/>
              </a:ext>
            </a:extLst>
          </p:cNvPr>
          <p:cNvSpPr txBox="1"/>
          <p:nvPr/>
        </p:nvSpPr>
        <p:spPr>
          <a:xfrm>
            <a:off x="10877858" y="4166149"/>
            <a:ext cx="68219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ko-KR" alt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F85EE0D-D7F0-4A53-BA08-F0ED184FE223}"/>
              </a:ext>
            </a:extLst>
          </p:cNvPr>
          <p:cNvGrpSpPr/>
          <p:nvPr/>
        </p:nvGrpSpPr>
        <p:grpSpPr>
          <a:xfrm>
            <a:off x="6495705" y="4680449"/>
            <a:ext cx="4924278" cy="701496"/>
            <a:chOff x="6751979" y="1666120"/>
            <a:chExt cx="4526164" cy="70149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C9B2B0D-E89B-4BD2-86D9-F6B566FB3DCB}"/>
                </a:ext>
              </a:extLst>
            </p:cNvPr>
            <p:cNvSpPr txBox="1"/>
            <p:nvPr/>
          </p:nvSpPr>
          <p:spPr>
            <a:xfrm>
              <a:off x="6770451" y="2090617"/>
              <a:ext cx="45076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4B2D58D-3B6C-48C9-AA86-79C219B26919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endParaRPr lang="ko-KR" altLang="en-US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70691D3-6C9E-41D7-8BD4-95A5A370EDD5}"/>
              </a:ext>
            </a:extLst>
          </p:cNvPr>
          <p:cNvSpPr txBox="1"/>
          <p:nvPr/>
        </p:nvSpPr>
        <p:spPr>
          <a:xfrm>
            <a:off x="5107597" y="1126936"/>
            <a:ext cx="5648270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he-IL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הכשלים (הבולטים) במערך הכשרות הקיים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9A82234-31CA-4D46-8E52-5DF953CE14D5}"/>
              </a:ext>
            </a:extLst>
          </p:cNvPr>
          <p:cNvSpPr txBox="1"/>
          <p:nvPr/>
        </p:nvSpPr>
        <p:spPr>
          <a:xfrm>
            <a:off x="5374944" y="5117368"/>
            <a:ext cx="5365903" cy="95410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just" rtl="1"/>
            <a:r>
              <a:rPr lang="he-IL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סיכום: אז למי שייכת היהדות והכשרות? לכולם! </a:t>
            </a:r>
            <a:endParaRPr lang="ko-KR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9A82234-31CA-4D46-8E52-5DF953CE14D5}"/>
              </a:ext>
            </a:extLst>
          </p:cNvPr>
          <p:cNvSpPr txBox="1"/>
          <p:nvPr/>
        </p:nvSpPr>
        <p:spPr>
          <a:xfrm>
            <a:off x="5218905" y="3018273"/>
            <a:ext cx="5455598" cy="95410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he-IL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הפגמים באופן העסקת משגיחי הכשרות במערך הנוכחי</a:t>
            </a:r>
            <a:endParaRPr lang="ko-KR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AFF64B3-5DB1-465E-8F7F-59E95B1014DC}"/>
              </a:ext>
            </a:extLst>
          </p:cNvPr>
          <p:cNvSpPr txBox="1"/>
          <p:nvPr/>
        </p:nvSpPr>
        <p:spPr>
          <a:xfrm>
            <a:off x="13921" y="655077"/>
            <a:ext cx="49904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altLang="ko-KR" sz="5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ייעול מערך הכשרות</a:t>
            </a:r>
            <a:endParaRPr lang="ko-KR" altLang="en-US" sz="5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Oval 8">
            <a:extLst>
              <a:ext uri="{FF2B5EF4-FFF2-40B4-BE49-F238E27FC236}">
                <a16:creationId xmlns:a16="http://schemas.microsoft.com/office/drawing/2014/main" id="{82D24387-E5FF-480F-9206-3F39D9ACA0B6}"/>
              </a:ext>
            </a:extLst>
          </p:cNvPr>
          <p:cNvSpPr/>
          <p:nvPr/>
        </p:nvSpPr>
        <p:spPr>
          <a:xfrm>
            <a:off x="10843209" y="5083358"/>
            <a:ext cx="777210" cy="777208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77800" sx="102000" sy="102000" algn="ctr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EFE2132-22FB-494E-9FDE-0D3987834F26}"/>
              </a:ext>
            </a:extLst>
          </p:cNvPr>
          <p:cNvSpPr txBox="1"/>
          <p:nvPr/>
        </p:nvSpPr>
        <p:spPr>
          <a:xfrm>
            <a:off x="10888512" y="5209827"/>
            <a:ext cx="68219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ko-KR" alt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5769589" y="4243225"/>
            <a:ext cx="51029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"שקיפות" </a:t>
            </a:r>
            <a:r>
              <a:rPr lang="he-I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מערך הכשרות על ציר הזמן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Oval 9">
            <a:extLst>
              <a:ext uri="{FF2B5EF4-FFF2-40B4-BE49-F238E27FC236}">
                <a16:creationId xmlns:a16="http://schemas.microsoft.com/office/drawing/2014/main" id="{0121B5C0-EA29-4C42-8AD1-8236E7937277}"/>
              </a:ext>
            </a:extLst>
          </p:cNvPr>
          <p:cNvSpPr/>
          <p:nvPr/>
        </p:nvSpPr>
        <p:spPr>
          <a:xfrm>
            <a:off x="10838932" y="1992805"/>
            <a:ext cx="777210" cy="704941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77800" sx="102000" sy="102000" algn="ctr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B378013-482D-403B-865D-7B1B84976F15}"/>
              </a:ext>
            </a:extLst>
          </p:cNvPr>
          <p:cNvSpPr txBox="1"/>
          <p:nvPr/>
        </p:nvSpPr>
        <p:spPr>
          <a:xfrm>
            <a:off x="10895463" y="2066967"/>
            <a:ext cx="68219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ko-KR" alt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70691D3-6C9E-41D7-8BD4-95A5A370EDD5}"/>
              </a:ext>
            </a:extLst>
          </p:cNvPr>
          <p:cNvSpPr txBox="1"/>
          <p:nvPr/>
        </p:nvSpPr>
        <p:spPr>
          <a:xfrm>
            <a:off x="4240975" y="2134883"/>
            <a:ext cx="6455391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he-IL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העלויות הכלכליות של מונופול הכשרות</a:t>
            </a:r>
          </a:p>
        </p:txBody>
      </p: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8888" y="444218"/>
            <a:ext cx="11573197" cy="724247"/>
          </a:xfrm>
        </p:spPr>
        <p:txBody>
          <a:bodyPr/>
          <a:lstStyle/>
          <a:p>
            <a:pPr>
              <a:tabLst>
                <a:tab pos="6100763" algn="l"/>
              </a:tabLst>
            </a:pPr>
            <a:r>
              <a:rPr lang="he-IL" altLang="ko-KR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הכשלים (הבולטים) במערך </a:t>
            </a:r>
            <a:r>
              <a:rPr lang="he-IL" altLang="ko-KR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הכשרות </a:t>
            </a:r>
            <a:r>
              <a:rPr lang="he-IL" altLang="ko-KR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הקיים </a:t>
            </a:r>
            <a:endParaRPr lang="ko-KR" altLang="en-US" sz="4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8" name="그룹 47">
            <a:extLst>
              <a:ext uri="{FF2B5EF4-FFF2-40B4-BE49-F238E27FC236}">
                <a16:creationId xmlns:a16="http://schemas.microsoft.com/office/drawing/2014/main" id="{5F61892F-401D-440D-9C8C-48A2E93AA003}"/>
              </a:ext>
            </a:extLst>
          </p:cNvPr>
          <p:cNvGrpSpPr/>
          <p:nvPr/>
        </p:nvGrpSpPr>
        <p:grpSpPr>
          <a:xfrm>
            <a:off x="4243835" y="2834864"/>
            <a:ext cx="4884742" cy="1914017"/>
            <a:chOff x="4214929" y="2604128"/>
            <a:chExt cx="4331374" cy="1891871"/>
          </a:xfrm>
        </p:grpSpPr>
        <p:sp>
          <p:nvSpPr>
            <p:cNvPr id="24" name="Parallelogram 30">
              <a:extLst>
                <a:ext uri="{FF2B5EF4-FFF2-40B4-BE49-F238E27FC236}">
                  <a16:creationId xmlns:a16="http://schemas.microsoft.com/office/drawing/2014/main" id="{6B9598B3-9EEB-4DFD-A290-DE953702DBC2}"/>
                </a:ext>
              </a:extLst>
            </p:cNvPr>
            <p:cNvSpPr/>
            <p:nvPr/>
          </p:nvSpPr>
          <p:spPr>
            <a:xfrm flipH="1">
              <a:off x="4214929" y="4127752"/>
              <a:ext cx="352805" cy="353677"/>
            </a:xfrm>
            <a:custGeom>
              <a:avLst/>
              <a:gdLst/>
              <a:ahLst/>
              <a:cxnLst/>
              <a:rect l="l" t="t" r="r" b="b"/>
              <a:pathLst>
                <a:path w="3240000" h="3248012">
                  <a:moveTo>
                    <a:pt x="712553" y="858820"/>
                  </a:moveTo>
                  <a:cubicBezTo>
                    <a:pt x="727950" y="858820"/>
                    <a:pt x="743348" y="864694"/>
                    <a:pt x="755096" y="876443"/>
                  </a:cubicBezTo>
                  <a:lnTo>
                    <a:pt x="1193671" y="1315016"/>
                  </a:lnTo>
                  <a:lnTo>
                    <a:pt x="1509169" y="999517"/>
                  </a:lnTo>
                  <a:cubicBezTo>
                    <a:pt x="1509517" y="999169"/>
                    <a:pt x="1509868" y="998827"/>
                    <a:pt x="1510414" y="998691"/>
                  </a:cubicBezTo>
                  <a:lnTo>
                    <a:pt x="1518932" y="988592"/>
                  </a:lnTo>
                  <a:cubicBezTo>
                    <a:pt x="1531945" y="978263"/>
                    <a:pt x="1547912" y="974188"/>
                    <a:pt x="1563209" y="975946"/>
                  </a:cubicBezTo>
                  <a:cubicBezTo>
                    <a:pt x="1578505" y="977705"/>
                    <a:pt x="1593131" y="985299"/>
                    <a:pt x="1603459" y="998313"/>
                  </a:cubicBezTo>
                  <a:lnTo>
                    <a:pt x="1892346" y="1362277"/>
                  </a:lnTo>
                  <a:lnTo>
                    <a:pt x="2149759" y="1177067"/>
                  </a:lnTo>
                  <a:lnTo>
                    <a:pt x="2151621" y="1174867"/>
                  </a:lnTo>
                  <a:cubicBezTo>
                    <a:pt x="2159033" y="1169006"/>
                    <a:pt x="2167397" y="1165168"/>
                    <a:pt x="2176160" y="1163802"/>
                  </a:cubicBezTo>
                  <a:cubicBezTo>
                    <a:pt x="2177188" y="1163485"/>
                    <a:pt x="2178237" y="1163269"/>
                    <a:pt x="2179375" y="1163558"/>
                  </a:cubicBezTo>
                  <a:cubicBezTo>
                    <a:pt x="2184768" y="1161771"/>
                    <a:pt x="2190389" y="1161654"/>
                    <a:pt x="2195921" y="1162300"/>
                  </a:cubicBezTo>
                  <a:cubicBezTo>
                    <a:pt x="2196662" y="1162386"/>
                    <a:pt x="2197402" y="1162487"/>
                    <a:pt x="2198081" y="1162987"/>
                  </a:cubicBezTo>
                  <a:cubicBezTo>
                    <a:pt x="2202197" y="1163290"/>
                    <a:pt x="2206218" y="1164270"/>
                    <a:pt x="2209739" y="1166702"/>
                  </a:cubicBezTo>
                  <a:cubicBezTo>
                    <a:pt x="2213116" y="1166857"/>
                    <a:pt x="2216051" y="1168231"/>
                    <a:pt x="2218766" y="1170038"/>
                  </a:cubicBezTo>
                  <a:cubicBezTo>
                    <a:pt x="2225342" y="1173160"/>
                    <a:pt x="2231151" y="1177875"/>
                    <a:pt x="2235489" y="1184194"/>
                  </a:cubicBezTo>
                  <a:lnTo>
                    <a:pt x="2236132" y="1184737"/>
                  </a:lnTo>
                  <a:lnTo>
                    <a:pt x="2236287" y="1184934"/>
                  </a:lnTo>
                  <a:lnTo>
                    <a:pt x="2238712" y="1187183"/>
                  </a:lnTo>
                  <a:cubicBezTo>
                    <a:pt x="2239115" y="1187744"/>
                    <a:pt x="2239507" y="1188310"/>
                    <a:pt x="2239574" y="1189090"/>
                  </a:cubicBezTo>
                  <a:lnTo>
                    <a:pt x="2540580" y="1569705"/>
                  </a:lnTo>
                  <a:cubicBezTo>
                    <a:pt x="2561191" y="1595768"/>
                    <a:pt x="2556772" y="1633604"/>
                    <a:pt x="2530710" y="1654215"/>
                  </a:cubicBezTo>
                  <a:cubicBezTo>
                    <a:pt x="2504647" y="1674827"/>
                    <a:pt x="2466811" y="1670408"/>
                    <a:pt x="2446199" y="1644345"/>
                  </a:cubicBezTo>
                  <a:lnTo>
                    <a:pt x="2177884" y="1305067"/>
                  </a:lnTo>
                  <a:lnTo>
                    <a:pt x="1934804" y="1479967"/>
                  </a:lnTo>
                  <a:cubicBezTo>
                    <a:pt x="1927367" y="1485317"/>
                    <a:pt x="1919123" y="1488726"/>
                    <a:pt x="1910598" y="1489881"/>
                  </a:cubicBezTo>
                  <a:cubicBezTo>
                    <a:pt x="1885257" y="1507791"/>
                    <a:pt x="1850121" y="1502627"/>
                    <a:pt x="1830495" y="1477903"/>
                  </a:cubicBezTo>
                  <a:lnTo>
                    <a:pt x="1551924" y="1126933"/>
                  </a:lnTo>
                  <a:lnTo>
                    <a:pt x="1239041" y="1439816"/>
                  </a:lnTo>
                  <a:cubicBezTo>
                    <a:pt x="1226569" y="1452288"/>
                    <a:pt x="1209983" y="1458139"/>
                    <a:pt x="1193674" y="1456888"/>
                  </a:cubicBezTo>
                  <a:cubicBezTo>
                    <a:pt x="1177363" y="1458142"/>
                    <a:pt x="1160774" y="1452290"/>
                    <a:pt x="1148301" y="1439816"/>
                  </a:cubicBezTo>
                  <a:lnTo>
                    <a:pt x="670011" y="961527"/>
                  </a:lnTo>
                  <a:cubicBezTo>
                    <a:pt x="646515" y="938031"/>
                    <a:pt x="646515" y="899938"/>
                    <a:pt x="670011" y="876442"/>
                  </a:cubicBezTo>
                  <a:cubicBezTo>
                    <a:pt x="681760" y="864694"/>
                    <a:pt x="697157" y="858820"/>
                    <a:pt x="712553" y="858820"/>
                  </a:cubicBezTo>
                  <a:close/>
                  <a:moveTo>
                    <a:pt x="2790000" y="699581"/>
                  </a:moveTo>
                  <a:lnTo>
                    <a:pt x="450000" y="699581"/>
                  </a:lnTo>
                  <a:lnTo>
                    <a:pt x="450000" y="1851581"/>
                  </a:lnTo>
                  <a:lnTo>
                    <a:pt x="2790000" y="1851581"/>
                  </a:lnTo>
                  <a:close/>
                  <a:moveTo>
                    <a:pt x="2987972" y="519497"/>
                  </a:moveTo>
                  <a:lnTo>
                    <a:pt x="2987972" y="2031665"/>
                  </a:lnTo>
                  <a:lnTo>
                    <a:pt x="252028" y="2031665"/>
                  </a:lnTo>
                  <a:lnTo>
                    <a:pt x="252028" y="519497"/>
                  </a:lnTo>
                  <a:close/>
                  <a:moveTo>
                    <a:pt x="1620000" y="0"/>
                  </a:moveTo>
                  <a:cubicBezTo>
                    <a:pt x="1540462" y="0"/>
                    <a:pt x="1475984" y="64478"/>
                    <a:pt x="1475984" y="144016"/>
                  </a:cubicBezTo>
                  <a:lnTo>
                    <a:pt x="1475984" y="267469"/>
                  </a:lnTo>
                  <a:lnTo>
                    <a:pt x="0" y="267469"/>
                  </a:lnTo>
                  <a:lnTo>
                    <a:pt x="0" y="2283693"/>
                  </a:lnTo>
                  <a:lnTo>
                    <a:pt x="852101" y="2283693"/>
                  </a:lnTo>
                  <a:lnTo>
                    <a:pt x="323771" y="3248012"/>
                  </a:lnTo>
                  <a:lnTo>
                    <a:pt x="621526" y="3248012"/>
                  </a:lnTo>
                  <a:lnTo>
                    <a:pt x="1149856" y="2283693"/>
                  </a:lnTo>
                  <a:lnTo>
                    <a:pt x="2090146" y="2283693"/>
                  </a:lnTo>
                  <a:lnTo>
                    <a:pt x="2618476" y="3248012"/>
                  </a:lnTo>
                  <a:lnTo>
                    <a:pt x="2916231" y="3248012"/>
                  </a:lnTo>
                  <a:lnTo>
                    <a:pt x="2387901" y="2283693"/>
                  </a:lnTo>
                  <a:lnTo>
                    <a:pt x="3240000" y="2283693"/>
                  </a:lnTo>
                  <a:lnTo>
                    <a:pt x="3240000" y="267469"/>
                  </a:lnTo>
                  <a:lnTo>
                    <a:pt x="1764016" y="267469"/>
                  </a:lnTo>
                  <a:lnTo>
                    <a:pt x="1764016" y="144016"/>
                  </a:lnTo>
                  <a:cubicBezTo>
                    <a:pt x="1764016" y="64478"/>
                    <a:pt x="1699538" y="0"/>
                    <a:pt x="162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Isosceles Triangle 8">
              <a:extLst>
                <a:ext uri="{FF2B5EF4-FFF2-40B4-BE49-F238E27FC236}">
                  <a16:creationId xmlns:a16="http://schemas.microsoft.com/office/drawing/2014/main" id="{9E5C2E70-87A2-4C2D-BC37-70959FD15E71}"/>
                </a:ext>
              </a:extLst>
            </p:cNvPr>
            <p:cNvSpPr/>
            <p:nvPr/>
          </p:nvSpPr>
          <p:spPr>
            <a:xfrm rot="16200000">
              <a:off x="8171720" y="2571277"/>
              <a:ext cx="341731" cy="407434"/>
            </a:xfrm>
            <a:custGeom>
              <a:avLst/>
              <a:gdLst/>
              <a:ahLst/>
              <a:cxnLst/>
              <a:rect l="l" t="t" r="r" b="b"/>
              <a:pathLst>
                <a:path w="2708011" h="3228660">
                  <a:moveTo>
                    <a:pt x="1895121" y="2005092"/>
                  </a:moveTo>
                  <a:cubicBezTo>
                    <a:pt x="1769067" y="2196199"/>
                    <a:pt x="1559641" y="2315968"/>
                    <a:pt x="1331007" y="2327705"/>
                  </a:cubicBezTo>
                  <a:cubicBezTo>
                    <a:pt x="1102373" y="2339443"/>
                    <a:pt x="881783" y="2241749"/>
                    <a:pt x="736821" y="2064556"/>
                  </a:cubicBezTo>
                  <a:lnTo>
                    <a:pt x="885891" y="1942602"/>
                  </a:lnTo>
                  <a:cubicBezTo>
                    <a:pt x="992076" y="2072396"/>
                    <a:pt x="1153658" y="2143956"/>
                    <a:pt x="1321132" y="2135359"/>
                  </a:cubicBezTo>
                  <a:cubicBezTo>
                    <a:pt x="1488607" y="2126761"/>
                    <a:pt x="1642011" y="2039030"/>
                    <a:pt x="1734346" y="1899045"/>
                  </a:cubicBezTo>
                  <a:close/>
                  <a:moveTo>
                    <a:pt x="2315256" y="2179725"/>
                  </a:moveTo>
                  <a:cubicBezTo>
                    <a:pt x="2124977" y="2519973"/>
                    <a:pt x="1777729" y="2743099"/>
                    <a:pt x="1389179" y="2774782"/>
                  </a:cubicBezTo>
                  <a:cubicBezTo>
                    <a:pt x="1000629" y="2806465"/>
                    <a:pt x="621821" y="2642541"/>
                    <a:pt x="378934" y="2337614"/>
                  </a:cubicBezTo>
                  <a:lnTo>
                    <a:pt x="519502" y="2225645"/>
                  </a:lnTo>
                  <a:cubicBezTo>
                    <a:pt x="725082" y="2483736"/>
                    <a:pt x="1045705" y="2622480"/>
                    <a:pt x="1374574" y="2595664"/>
                  </a:cubicBezTo>
                  <a:cubicBezTo>
                    <a:pt x="1703443" y="2568848"/>
                    <a:pt x="1997353" y="2379994"/>
                    <a:pt x="2158406" y="2092008"/>
                  </a:cubicBezTo>
                  <a:close/>
                  <a:moveTo>
                    <a:pt x="2315941" y="1615003"/>
                  </a:moveTo>
                  <a:lnTo>
                    <a:pt x="272242" y="1615003"/>
                  </a:lnTo>
                  <a:lnTo>
                    <a:pt x="872561" y="666216"/>
                  </a:lnTo>
                  <a:lnTo>
                    <a:pt x="872561" y="219906"/>
                  </a:lnTo>
                  <a:cubicBezTo>
                    <a:pt x="872561" y="98674"/>
                    <a:pt x="970839" y="396"/>
                    <a:pt x="1092071" y="396"/>
                  </a:cubicBezTo>
                  <a:lnTo>
                    <a:pt x="1293841" y="396"/>
                  </a:lnTo>
                  <a:lnTo>
                    <a:pt x="1294092" y="0"/>
                  </a:lnTo>
                  <a:lnTo>
                    <a:pt x="1294343" y="396"/>
                  </a:lnTo>
                  <a:lnTo>
                    <a:pt x="1470231" y="396"/>
                  </a:lnTo>
                  <a:cubicBezTo>
                    <a:pt x="1591463" y="396"/>
                    <a:pt x="1689741" y="98674"/>
                    <a:pt x="1689741" y="219906"/>
                  </a:cubicBezTo>
                  <a:lnTo>
                    <a:pt x="1689741" y="625313"/>
                  </a:lnTo>
                  <a:close/>
                  <a:moveTo>
                    <a:pt x="2708011" y="2399368"/>
                  </a:moveTo>
                  <a:cubicBezTo>
                    <a:pt x="2440740" y="2877288"/>
                    <a:pt x="1950128" y="3187847"/>
                    <a:pt x="1403807" y="3224932"/>
                  </a:cubicBezTo>
                  <a:cubicBezTo>
                    <a:pt x="857486" y="3262017"/>
                    <a:pt x="329406" y="3020609"/>
                    <a:pt x="0" y="2583191"/>
                  </a:cubicBezTo>
                  <a:lnTo>
                    <a:pt x="143153" y="2475389"/>
                  </a:lnTo>
                  <a:cubicBezTo>
                    <a:pt x="436120" y="2864419"/>
                    <a:pt x="905784" y="3079123"/>
                    <a:pt x="1391671" y="3046140"/>
                  </a:cubicBezTo>
                  <a:cubicBezTo>
                    <a:pt x="1877558" y="3013157"/>
                    <a:pt x="2313899" y="2736952"/>
                    <a:pt x="2551604" y="23118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9" name="그룹 43">
              <a:extLst>
                <a:ext uri="{FF2B5EF4-FFF2-40B4-BE49-F238E27FC236}">
                  <a16:creationId xmlns:a16="http://schemas.microsoft.com/office/drawing/2014/main" id="{FF4CB353-5394-401C-836B-6AE492231362}"/>
                </a:ext>
              </a:extLst>
            </p:cNvPr>
            <p:cNvGrpSpPr/>
            <p:nvPr/>
          </p:nvGrpSpPr>
          <p:grpSpPr>
            <a:xfrm>
              <a:off x="4337450" y="2678167"/>
              <a:ext cx="745278" cy="1292393"/>
              <a:chOff x="4337450" y="2678167"/>
              <a:chExt cx="745278" cy="1292393"/>
            </a:xfrm>
          </p:grpSpPr>
          <p:sp>
            <p:nvSpPr>
              <p:cNvPr id="39" name="Rectangle 15">
                <a:extLst>
                  <a:ext uri="{FF2B5EF4-FFF2-40B4-BE49-F238E27FC236}">
                    <a16:creationId xmlns:a16="http://schemas.microsoft.com/office/drawing/2014/main" id="{908610C5-55F3-4856-B163-D6EDF2A3B260}"/>
                  </a:ext>
                </a:extLst>
              </p:cNvPr>
              <p:cNvSpPr/>
              <p:nvPr/>
            </p:nvSpPr>
            <p:spPr>
              <a:xfrm rot="10800000">
                <a:off x="4337450" y="2678167"/>
                <a:ext cx="745278" cy="894614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직사각형 39">
                <a:extLst>
                  <a:ext uri="{FF2B5EF4-FFF2-40B4-BE49-F238E27FC236}">
                    <a16:creationId xmlns:a16="http://schemas.microsoft.com/office/drawing/2014/main" id="{DD1C1146-D750-4C3E-AA0C-FFE394228775}"/>
                  </a:ext>
                </a:extLst>
              </p:cNvPr>
              <p:cNvSpPr/>
              <p:nvPr/>
            </p:nvSpPr>
            <p:spPr>
              <a:xfrm rot="8013803">
                <a:off x="4513155" y="3554283"/>
                <a:ext cx="665367" cy="16718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0" name="그룹 44">
              <a:extLst>
                <a:ext uri="{FF2B5EF4-FFF2-40B4-BE49-F238E27FC236}">
                  <a16:creationId xmlns:a16="http://schemas.microsoft.com/office/drawing/2014/main" id="{865F5BA2-10BE-4C30-AE8B-66AF27F9721B}"/>
                </a:ext>
              </a:extLst>
            </p:cNvPr>
            <p:cNvGrpSpPr/>
            <p:nvPr/>
          </p:nvGrpSpPr>
          <p:grpSpPr>
            <a:xfrm>
              <a:off x="4828751" y="3441944"/>
              <a:ext cx="1145006" cy="1048516"/>
              <a:chOff x="4828751" y="3441944"/>
              <a:chExt cx="1145006" cy="1048516"/>
            </a:xfrm>
          </p:grpSpPr>
          <p:sp>
            <p:nvSpPr>
              <p:cNvPr id="37" name="Rectangle 15">
                <a:extLst>
                  <a:ext uri="{FF2B5EF4-FFF2-40B4-BE49-F238E27FC236}">
                    <a16:creationId xmlns:a16="http://schemas.microsoft.com/office/drawing/2014/main" id="{A8AEA913-92D0-4F18-B84B-2632FEB8F871}"/>
                  </a:ext>
                </a:extLst>
              </p:cNvPr>
              <p:cNvSpPr/>
              <p:nvPr/>
            </p:nvSpPr>
            <p:spPr>
              <a:xfrm rot="8033242">
                <a:off x="4812392" y="3458303"/>
                <a:ext cx="940158" cy="907439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" name="직사각형 40">
                <a:extLst>
                  <a:ext uri="{FF2B5EF4-FFF2-40B4-BE49-F238E27FC236}">
                    <a16:creationId xmlns:a16="http://schemas.microsoft.com/office/drawing/2014/main" id="{5E124F88-6757-4964-9228-F96E326388C4}"/>
                  </a:ext>
                </a:extLst>
              </p:cNvPr>
              <p:cNvSpPr/>
              <p:nvPr/>
            </p:nvSpPr>
            <p:spPr>
              <a:xfrm rot="5400000">
                <a:off x="5557480" y="4074183"/>
                <a:ext cx="665367" cy="16718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1" name="그룹 45">
              <a:extLst>
                <a:ext uri="{FF2B5EF4-FFF2-40B4-BE49-F238E27FC236}">
                  <a16:creationId xmlns:a16="http://schemas.microsoft.com/office/drawing/2014/main" id="{A0E380D1-830A-4D69-B573-58F7EEA169CA}"/>
                </a:ext>
              </a:extLst>
            </p:cNvPr>
            <p:cNvGrpSpPr/>
            <p:nvPr/>
          </p:nvGrpSpPr>
          <p:grpSpPr>
            <a:xfrm>
              <a:off x="6039431" y="3513963"/>
              <a:ext cx="1041907" cy="982036"/>
              <a:chOff x="6039431" y="3513963"/>
              <a:chExt cx="1041907" cy="982036"/>
            </a:xfrm>
          </p:grpSpPr>
          <p:sp>
            <p:nvSpPr>
              <p:cNvPr id="35" name="Rectangle 15">
                <a:extLst>
                  <a:ext uri="{FF2B5EF4-FFF2-40B4-BE49-F238E27FC236}">
                    <a16:creationId xmlns:a16="http://schemas.microsoft.com/office/drawing/2014/main" id="{CD6097C7-30D5-4FFD-A105-02D074143401}"/>
                  </a:ext>
                </a:extLst>
              </p:cNvPr>
              <p:cNvSpPr/>
              <p:nvPr/>
            </p:nvSpPr>
            <p:spPr>
              <a:xfrm rot="5400000">
                <a:off x="6023072" y="3572201"/>
                <a:ext cx="940157" cy="907439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직사각형 41">
                <a:extLst>
                  <a:ext uri="{FF2B5EF4-FFF2-40B4-BE49-F238E27FC236}">
                    <a16:creationId xmlns:a16="http://schemas.microsoft.com/office/drawing/2014/main" id="{A66988D2-5EE1-41E0-8FB9-B236BD886627}"/>
                  </a:ext>
                </a:extLst>
              </p:cNvPr>
              <p:cNvSpPr/>
              <p:nvPr/>
            </p:nvSpPr>
            <p:spPr>
              <a:xfrm rot="2700000">
                <a:off x="6665061" y="3763053"/>
                <a:ext cx="665367" cy="16718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2" name="그룹 46">
              <a:extLst>
                <a:ext uri="{FF2B5EF4-FFF2-40B4-BE49-F238E27FC236}">
                  <a16:creationId xmlns:a16="http://schemas.microsoft.com/office/drawing/2014/main" id="{EA465519-3AAF-4B86-BD49-33B9ED4EA9B3}"/>
                </a:ext>
              </a:extLst>
            </p:cNvPr>
            <p:cNvGrpSpPr/>
            <p:nvPr/>
          </p:nvGrpSpPr>
          <p:grpSpPr>
            <a:xfrm>
              <a:off x="6863408" y="2644948"/>
              <a:ext cx="940157" cy="1109526"/>
              <a:chOff x="6863408" y="2644948"/>
              <a:chExt cx="940157" cy="1109526"/>
            </a:xfrm>
          </p:grpSpPr>
          <p:sp>
            <p:nvSpPr>
              <p:cNvPr id="33" name="Rectangle 15">
                <a:extLst>
                  <a:ext uri="{FF2B5EF4-FFF2-40B4-BE49-F238E27FC236}">
                    <a16:creationId xmlns:a16="http://schemas.microsoft.com/office/drawing/2014/main" id="{5EA1E711-66CD-41B8-84C0-6CAF2168C84D}"/>
                  </a:ext>
                </a:extLst>
              </p:cNvPr>
              <p:cNvSpPr/>
              <p:nvPr/>
            </p:nvSpPr>
            <p:spPr>
              <a:xfrm rot="2633242">
                <a:off x="6863408" y="2847034"/>
                <a:ext cx="940157" cy="907440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직사각형 42">
                <a:extLst>
                  <a:ext uri="{FF2B5EF4-FFF2-40B4-BE49-F238E27FC236}">
                    <a16:creationId xmlns:a16="http://schemas.microsoft.com/office/drawing/2014/main" id="{91F199D2-CA64-4599-BE1E-D35BEB00598B}"/>
                  </a:ext>
                </a:extLst>
              </p:cNvPr>
              <p:cNvSpPr/>
              <p:nvPr/>
            </p:nvSpPr>
            <p:spPr>
              <a:xfrm>
                <a:off x="7224336" y="2644948"/>
                <a:ext cx="344156" cy="25254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5FB38433-4017-477B-ADA2-91CB6F4AD732}"/>
              </a:ext>
            </a:extLst>
          </p:cNvPr>
          <p:cNvSpPr txBox="1"/>
          <p:nvPr/>
        </p:nvSpPr>
        <p:spPr>
          <a:xfrm>
            <a:off x="7621114" y="2250618"/>
            <a:ext cx="3951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altLang="ko-KR" sz="2400" b="1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ליקויים תפקודיים ומובנים בעבודת משגיחי הכשרות</a:t>
            </a:r>
          </a:p>
        </p:txBody>
      </p:sp>
      <p:grpSp>
        <p:nvGrpSpPr>
          <p:cNvPr id="53" name="Group 127">
            <a:extLst>
              <a:ext uri="{FF2B5EF4-FFF2-40B4-BE49-F238E27FC236}">
                <a16:creationId xmlns:a16="http://schemas.microsoft.com/office/drawing/2014/main" id="{D5012831-34BE-449A-9454-C33C897F47BC}"/>
              </a:ext>
            </a:extLst>
          </p:cNvPr>
          <p:cNvGrpSpPr/>
          <p:nvPr/>
        </p:nvGrpSpPr>
        <p:grpSpPr>
          <a:xfrm>
            <a:off x="1328257" y="3925004"/>
            <a:ext cx="10371127" cy="1513558"/>
            <a:chOff x="4896012" y="863116"/>
            <a:chExt cx="6074683" cy="1211741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FDD12E4-686E-4894-AE58-EFEEFF78F74C}"/>
                </a:ext>
              </a:extLst>
            </p:cNvPr>
            <p:cNvSpPr txBox="1"/>
            <p:nvPr/>
          </p:nvSpPr>
          <p:spPr>
            <a:xfrm>
              <a:off x="4896012" y="1806630"/>
              <a:ext cx="2253551" cy="268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endParaRPr lang="ko-KR" alt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AFF64B3-5DB1-465E-8F7F-59E95B1014DC}"/>
                </a:ext>
              </a:extLst>
            </p:cNvPr>
            <p:cNvSpPr txBox="1"/>
            <p:nvPr/>
          </p:nvSpPr>
          <p:spPr>
            <a:xfrm>
              <a:off x="8600728" y="863116"/>
              <a:ext cx="2369967" cy="665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altLang="ko-KR" sz="2400" b="1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העדר בהירות ואחידות בנוגע לדרישות הכשרות</a:t>
              </a:r>
              <a:endParaRPr lang="ko-KR" altLang="en-US" sz="24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7AFF64B3-5DB1-465E-8F7F-59E95B1014DC}"/>
              </a:ext>
            </a:extLst>
          </p:cNvPr>
          <p:cNvSpPr txBox="1"/>
          <p:nvPr/>
        </p:nvSpPr>
        <p:spPr>
          <a:xfrm>
            <a:off x="6598734" y="6158300"/>
            <a:ext cx="5593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(דוח אברמזון, 2015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דוחות מבקר המדינה משנים 2009 ו-2017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מחקר מדיניות 117, המכון הישראלי לדמוקרטיה, 2017) </a:t>
            </a:r>
            <a:endParaRPr lang="ko-KR" altLang="en-US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5F47723-86FE-416F-8D73-219667221D34}"/>
              </a:ext>
            </a:extLst>
          </p:cNvPr>
          <p:cNvSpPr txBox="1"/>
          <p:nvPr/>
        </p:nvSpPr>
        <p:spPr>
          <a:xfrm>
            <a:off x="-26035" y="3880603"/>
            <a:ext cx="514584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e-IL" altLang="ko-KR" sz="2400" b="1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העלויות הכלכליות של </a:t>
            </a:r>
            <a:r>
              <a:rPr lang="he-IL" altLang="ko-KR" sz="24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מונופול </a:t>
            </a:r>
            <a:endParaRPr lang="he-IL" altLang="ko-KR" sz="2400" b="1" dirty="0" smtClean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e-IL" altLang="ko-KR" sz="2400" b="1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הכשרות</a:t>
            </a:r>
            <a:endParaRPr lang="ko-KR" altLang="en-US" sz="24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5F47723-86FE-416F-8D73-219667221D34}"/>
              </a:ext>
            </a:extLst>
          </p:cNvPr>
          <p:cNvSpPr txBox="1"/>
          <p:nvPr/>
        </p:nvSpPr>
        <p:spPr>
          <a:xfrm>
            <a:off x="257247" y="2441987"/>
            <a:ext cx="440633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e-IL" altLang="ko-KR" sz="2400" b="1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יחסי משגיח-מושגח גורמים לניגוד עניינים</a:t>
            </a: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3"/>
          <a:srcRect t="-1689" b="8148"/>
          <a:stretch/>
        </p:blipFill>
        <p:spPr>
          <a:xfrm>
            <a:off x="7753" y="5355753"/>
            <a:ext cx="5329562" cy="1527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404045">
            <a:off x="4726194" y="1495411"/>
            <a:ext cx="2994351" cy="2724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1EEDD8F-21EE-4529-B34B-786FC45A4E84}"/>
              </a:ext>
            </a:extLst>
          </p:cNvPr>
          <p:cNvGrpSpPr/>
          <p:nvPr/>
        </p:nvGrpSpPr>
        <p:grpSpPr>
          <a:xfrm>
            <a:off x="5198565" y="95534"/>
            <a:ext cx="6857864" cy="6660108"/>
            <a:chOff x="3952875" y="2284730"/>
            <a:chExt cx="4591050" cy="281654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8147EE4-3F48-4BF3-B9D8-DC86F6C4FB41}"/>
                </a:ext>
              </a:extLst>
            </p:cNvPr>
            <p:cNvSpPr/>
            <p:nvPr userDrawn="1"/>
          </p:nvSpPr>
          <p:spPr>
            <a:xfrm>
              <a:off x="3952875" y="2284730"/>
              <a:ext cx="4591050" cy="281654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101600" sx="102000" sy="102000" algn="ctr" rotWithShape="0">
                <a:schemeClr val="accent6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05DC372-B4FF-4D2B-A176-27A903C2DC1E}"/>
                </a:ext>
              </a:extLst>
            </p:cNvPr>
            <p:cNvSpPr/>
            <p:nvPr userDrawn="1"/>
          </p:nvSpPr>
          <p:spPr>
            <a:xfrm>
              <a:off x="4083157" y="2398836"/>
              <a:ext cx="4330485" cy="258833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innerShdw blurRad="165100">
                <a:schemeClr val="accent5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70691D3-6C9E-41D7-8BD4-95A5A370EDD5}"/>
              </a:ext>
            </a:extLst>
          </p:cNvPr>
          <p:cNvSpPr txBox="1"/>
          <p:nvPr/>
        </p:nvSpPr>
        <p:spPr>
          <a:xfrm>
            <a:off x="6536649" y="1330093"/>
            <a:ext cx="4507692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endParaRPr lang="ko-KR" altLang="en-US" sz="27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406BBB-F66B-4A1D-B32C-1C57F47C2DE2}"/>
              </a:ext>
            </a:extLst>
          </p:cNvPr>
          <p:cNvSpPr txBox="1"/>
          <p:nvPr/>
        </p:nvSpPr>
        <p:spPr>
          <a:xfrm>
            <a:off x="6559116" y="2865025"/>
            <a:ext cx="48817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F85EE0D-D7F0-4A53-BA08-F0ED184FE223}"/>
              </a:ext>
            </a:extLst>
          </p:cNvPr>
          <p:cNvGrpSpPr/>
          <p:nvPr/>
        </p:nvGrpSpPr>
        <p:grpSpPr>
          <a:xfrm>
            <a:off x="6536649" y="4680449"/>
            <a:ext cx="4924278" cy="701496"/>
            <a:chOff x="6751979" y="1666120"/>
            <a:chExt cx="4526164" cy="70149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C9B2B0D-E89B-4BD2-86D9-F6B566FB3DCB}"/>
                </a:ext>
              </a:extLst>
            </p:cNvPr>
            <p:cNvSpPr txBox="1"/>
            <p:nvPr/>
          </p:nvSpPr>
          <p:spPr>
            <a:xfrm>
              <a:off x="6770451" y="2090617"/>
              <a:ext cx="45076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4B2D58D-3B6C-48C9-AA86-79C219B26919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endParaRPr lang="ko-KR" altLang="en-US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7AFF64B3-5DB1-465E-8F7F-59E95B1014DC}"/>
              </a:ext>
            </a:extLst>
          </p:cNvPr>
          <p:cNvSpPr txBox="1"/>
          <p:nvPr/>
        </p:nvSpPr>
        <p:spPr>
          <a:xfrm>
            <a:off x="465405" y="144646"/>
            <a:ext cx="41844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altLang="ko-K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העלויות הכלכליות של </a:t>
            </a:r>
            <a:r>
              <a:rPr lang="he-IL" altLang="ko-K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מונופול </a:t>
            </a:r>
            <a:r>
              <a:rPr lang="he-IL" altLang="ko-K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הכשרות</a:t>
            </a:r>
          </a:p>
          <a:p>
            <a:pPr algn="ctr"/>
            <a:r>
              <a:rPr lang="he-IL" altLang="ko-K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תמונת מצב</a:t>
            </a:r>
            <a:endParaRPr lang="ko-KR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FDD12E4-686E-4894-AE58-EFEEFF78F74C}"/>
              </a:ext>
            </a:extLst>
          </p:cNvPr>
          <p:cNvSpPr txBox="1"/>
          <p:nvPr/>
        </p:nvSpPr>
        <p:spPr>
          <a:xfrm>
            <a:off x="5733644" y="1217615"/>
            <a:ext cx="6593764" cy="56323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800100" lvl="1" indent="-342900" algn="just" rtl="1">
              <a:buFont typeface="Wingdings" panose="05000000000000000000" pitchFamily="2" charset="2"/>
              <a:buChar char="§"/>
            </a:pPr>
            <a:r>
              <a:rPr lang="he-IL" sz="26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בהתאם לנתונים משנת 2015, בהערכה גסה, סך העלויות </a:t>
            </a:r>
            <a:r>
              <a:rPr lang="he-IL" sz="26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הכוללות </a:t>
            </a:r>
            <a:r>
              <a:rPr lang="he-IL" sz="2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של ענף הכשרות </a:t>
            </a:r>
            <a:r>
              <a:rPr lang="he-IL" sz="26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הן </a:t>
            </a:r>
            <a:r>
              <a:rPr lang="he-IL" sz="2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כ-2.8 </a:t>
            </a:r>
            <a:r>
              <a:rPr lang="he-IL" sz="2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מיליארד ש"ח </a:t>
            </a:r>
            <a:r>
              <a:rPr lang="he-IL" sz="2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בשנה</a:t>
            </a:r>
            <a:r>
              <a:rPr lang="he-IL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he-IL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6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המהווה כ–3% </a:t>
            </a:r>
            <a:r>
              <a:rPr lang="he-IL" sz="2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מכלל עלויות המזון </a:t>
            </a:r>
            <a:r>
              <a:rPr lang="he-IL" sz="26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בישראל, וזאת </a:t>
            </a:r>
            <a:r>
              <a:rPr lang="he-IL" sz="2600" b="1" u="sng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לא כולל</a:t>
            </a:r>
            <a:r>
              <a:rPr lang="he-IL" sz="26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את</a:t>
            </a:r>
            <a:r>
              <a:rPr lang="he-IL" sz="26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6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עלויות הכשרות של פירות וירקות, אשר לא נבחנו במחקר זה. </a:t>
            </a:r>
          </a:p>
          <a:p>
            <a:pPr lvl="1" algn="just" rtl="1"/>
            <a:r>
              <a:rPr lang="he-IL" sz="26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endParaRPr lang="he-IL" sz="2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 rtl="1">
              <a:buFont typeface="Wingdings" panose="05000000000000000000" pitchFamily="2" charset="2"/>
              <a:buChar char="§"/>
            </a:pPr>
            <a:r>
              <a:rPr lang="he-IL" sz="26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דרישות </a:t>
            </a:r>
            <a:r>
              <a:rPr lang="he-IL" sz="2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הכשרות </a:t>
            </a:r>
            <a:r>
              <a:rPr lang="he-IL" sz="26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משיתות עלויות גבוהות ומייקרות </a:t>
            </a:r>
            <a:r>
              <a:rPr lang="he-IL" sz="2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את מחירי המזון בבתי העסק </a:t>
            </a:r>
            <a:r>
              <a:rPr lang="he-IL" sz="26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בתחום </a:t>
            </a:r>
            <a:r>
              <a:rPr lang="he-IL" sz="2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בתי האוכל (</a:t>
            </a:r>
            <a:r>
              <a:rPr lang="he-IL" sz="26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מסעדות ובתי קפה), מלונאות, יבואנים, תעשייה, רשתות השיווק ומפעלים </a:t>
            </a:r>
            <a:r>
              <a:rPr lang="he-IL" sz="2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המייצרים </a:t>
            </a:r>
            <a:r>
              <a:rPr lang="he-IL" sz="26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מוצרי מזון ומוצרים נוספים. </a:t>
            </a:r>
            <a:endParaRPr lang="he-IL" sz="2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 rtl="1"/>
            <a:r>
              <a:rPr lang="he-IL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</a:p>
          <a:p>
            <a:pPr lvl="1" algn="just" rtl="1"/>
            <a:endParaRPr lang="he-IL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439585-32F9-4065-B719-FAA024364C38}"/>
              </a:ext>
            </a:extLst>
          </p:cNvPr>
          <p:cNvSpPr txBox="1"/>
          <p:nvPr/>
        </p:nvSpPr>
        <p:spPr>
          <a:xfrm>
            <a:off x="-7275" y="5897663"/>
            <a:ext cx="5205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he-IL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(דוח אברמזון, יוני 2015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he-IL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פרידמן</a:t>
            </a:r>
            <a:r>
              <a:rPr lang="he-IL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ש. פינקלשטיין. מחקר מדיניות בנושא ליקויים והצעות לרפורמה בשוק הכשרות </a:t>
            </a:r>
            <a:r>
              <a:rPr lang="he-IL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בישראל, </a:t>
            </a:r>
            <a:r>
              <a:rPr lang="he-IL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נובמבר </a:t>
            </a:r>
            <a:r>
              <a:rPr lang="he-IL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2017) </a:t>
            </a:r>
            <a:endParaRPr lang="he-IL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rtl="1"/>
            <a:endParaRPr lang="en-IL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rtl="1"/>
            <a:endParaRPr lang="en-I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17" y="2193197"/>
            <a:ext cx="5087234" cy="3735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AFF64B3-5DB1-465E-8F7F-59E95B1014DC}"/>
              </a:ext>
            </a:extLst>
          </p:cNvPr>
          <p:cNvSpPr txBox="1"/>
          <p:nvPr/>
        </p:nvSpPr>
        <p:spPr>
          <a:xfrm>
            <a:off x="5465442" y="659938"/>
            <a:ext cx="63241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altLang="ko-K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כמה אנחנו משלמים על הכשרות בישראל?</a:t>
            </a:r>
            <a:endParaRPr lang="ko-KR" alt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6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4">
            <a:extLst>
              <a:ext uri="{FF2B5EF4-FFF2-40B4-BE49-F238E27FC236}">
                <a16:creationId xmlns:a16="http://schemas.microsoft.com/office/drawing/2014/main" id="{82E7C2C0-79DA-4DCB-B54D-D2192CC70EC8}"/>
              </a:ext>
            </a:extLst>
          </p:cNvPr>
          <p:cNvSpPr/>
          <p:nvPr/>
        </p:nvSpPr>
        <p:spPr>
          <a:xfrm>
            <a:off x="191667" y="344953"/>
            <a:ext cx="4741446" cy="205245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1600" sx="102000" sy="102000" algn="ctr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1EEDD8F-21EE-4529-B34B-786FC45A4E84}"/>
              </a:ext>
            </a:extLst>
          </p:cNvPr>
          <p:cNvGrpSpPr/>
          <p:nvPr/>
        </p:nvGrpSpPr>
        <p:grpSpPr>
          <a:xfrm>
            <a:off x="5213445" y="172769"/>
            <a:ext cx="6884698" cy="6511636"/>
            <a:chOff x="3952875" y="2292970"/>
            <a:chExt cx="4591050" cy="281654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8147EE4-3F48-4BF3-B9D8-DC86F6C4FB41}"/>
                </a:ext>
              </a:extLst>
            </p:cNvPr>
            <p:cNvSpPr/>
            <p:nvPr userDrawn="1"/>
          </p:nvSpPr>
          <p:spPr>
            <a:xfrm>
              <a:off x="3952875" y="2292970"/>
              <a:ext cx="4591050" cy="281654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101600" sx="102000" sy="102000" algn="ctr" rotWithShape="0">
                <a:schemeClr val="accent6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05DC372-B4FF-4D2B-A176-27A903C2DC1E}"/>
                </a:ext>
              </a:extLst>
            </p:cNvPr>
            <p:cNvSpPr/>
            <p:nvPr userDrawn="1"/>
          </p:nvSpPr>
          <p:spPr>
            <a:xfrm>
              <a:off x="4083157" y="2398836"/>
              <a:ext cx="4330485" cy="258833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innerShdw blurRad="165100">
                <a:schemeClr val="accent5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70691D3-6C9E-41D7-8BD4-95A5A370EDD5}"/>
              </a:ext>
            </a:extLst>
          </p:cNvPr>
          <p:cNvSpPr txBox="1"/>
          <p:nvPr/>
        </p:nvSpPr>
        <p:spPr>
          <a:xfrm>
            <a:off x="6536649" y="1330093"/>
            <a:ext cx="4507692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endParaRPr lang="ko-KR" altLang="en-US" sz="27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406BBB-F66B-4A1D-B32C-1C57F47C2DE2}"/>
              </a:ext>
            </a:extLst>
          </p:cNvPr>
          <p:cNvSpPr txBox="1"/>
          <p:nvPr/>
        </p:nvSpPr>
        <p:spPr>
          <a:xfrm>
            <a:off x="6559116" y="2865025"/>
            <a:ext cx="48817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F85EE0D-D7F0-4A53-BA08-F0ED184FE223}"/>
              </a:ext>
            </a:extLst>
          </p:cNvPr>
          <p:cNvGrpSpPr/>
          <p:nvPr/>
        </p:nvGrpSpPr>
        <p:grpSpPr>
          <a:xfrm>
            <a:off x="6536649" y="4680449"/>
            <a:ext cx="4924278" cy="701496"/>
            <a:chOff x="6751979" y="1666120"/>
            <a:chExt cx="4526164" cy="70149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C9B2B0D-E89B-4BD2-86D9-F6B566FB3DCB}"/>
                </a:ext>
              </a:extLst>
            </p:cNvPr>
            <p:cNvSpPr txBox="1"/>
            <p:nvPr/>
          </p:nvSpPr>
          <p:spPr>
            <a:xfrm>
              <a:off x="6770451" y="2090617"/>
              <a:ext cx="45076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4B2D58D-3B6C-48C9-AA86-79C219B26919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endParaRPr lang="ko-KR" altLang="en-US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7AFF64B3-5DB1-465E-8F7F-59E95B1014DC}"/>
              </a:ext>
            </a:extLst>
          </p:cNvPr>
          <p:cNvSpPr txBox="1"/>
          <p:nvPr/>
        </p:nvSpPr>
        <p:spPr>
          <a:xfrm>
            <a:off x="82509" y="415013"/>
            <a:ext cx="48620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altLang="ko-K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הפגמים באופן העסקת משגיחי הכשרות במערך </a:t>
            </a:r>
            <a:r>
              <a:rPr lang="he-IL" altLang="ko-K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הנוכחי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FDD12E4-686E-4894-AE58-EFEEFF78F74C}"/>
              </a:ext>
            </a:extLst>
          </p:cNvPr>
          <p:cNvSpPr txBox="1"/>
          <p:nvPr/>
        </p:nvSpPr>
        <p:spPr>
          <a:xfrm>
            <a:off x="5475283" y="462361"/>
            <a:ext cx="6890431" cy="58477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800100" lvl="1" indent="-342900" algn="just" rtl="1">
              <a:buFont typeface="Wingdings" panose="05000000000000000000" pitchFamily="2" charset="2"/>
              <a:buChar char="§"/>
            </a:pPr>
            <a:r>
              <a:rPr lang="he-IL" altLang="ko-KR" sz="2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רוב </a:t>
            </a:r>
            <a:r>
              <a:rPr lang="he-IL" altLang="ko-KR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המשגיחים לא מחזיקים בתעודת הסמכה </a:t>
            </a:r>
            <a:r>
              <a:rPr lang="he-IL" altLang="ko-KR" sz="2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כדין (בהתאם לנתונים העדכניים </a:t>
            </a:r>
            <a:r>
              <a:rPr lang="he-IL" altLang="ko-KR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</a:t>
            </a:r>
            <a:r>
              <a:rPr lang="he-IL" altLang="ko-KR" sz="2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שנת 2017 - 65% מהמשגיחים </a:t>
            </a:r>
            <a:r>
              <a:rPr lang="he-IL" altLang="ko-KR" sz="2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אינם</a:t>
            </a:r>
            <a:r>
              <a:rPr lang="he-IL" altLang="ko-KR" sz="2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מחזיקים בתעודת הסמכה מהרבנות)</a:t>
            </a:r>
            <a:r>
              <a:rPr lang="en-US" altLang="ko-KR" sz="2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lvl="1" algn="just" rtl="1"/>
            <a:endParaRPr lang="he-IL" altLang="ko-KR" sz="2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 rtl="1">
              <a:buFont typeface="Wingdings" panose="05000000000000000000" pitchFamily="2" charset="2"/>
              <a:buChar char="§"/>
            </a:pPr>
            <a:r>
              <a:rPr lang="he-IL" altLang="ko-KR" sz="2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אין </a:t>
            </a:r>
            <a:r>
              <a:rPr lang="he-IL" altLang="ko-KR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מערכת הכשרה מסודרת </a:t>
            </a:r>
            <a:r>
              <a:rPr lang="he-IL" altLang="ko-KR" sz="2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למשגיחים</a:t>
            </a:r>
            <a:r>
              <a:rPr lang="en-US" altLang="ko-KR" sz="2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n-US" altLang="ko-KR" sz="2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 rtl="1">
              <a:buFont typeface="Wingdings" panose="05000000000000000000" pitchFamily="2" charset="2"/>
              <a:buChar char="§"/>
            </a:pPr>
            <a:endParaRPr lang="he-IL" altLang="ko-KR" sz="2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 rtl="1">
              <a:buFont typeface="Wingdings" panose="05000000000000000000" pitchFamily="2" charset="2"/>
              <a:buChar char="§"/>
            </a:pPr>
            <a:r>
              <a:rPr lang="he-IL" altLang="ko-KR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הדרת נשים מתחום השגחת הכשרות</a:t>
            </a:r>
            <a:r>
              <a:rPr lang="en-US" altLang="ko-KR" sz="2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he-IL" altLang="ko-KR" sz="22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 rtl="1"/>
            <a:endParaRPr lang="he-IL" altLang="ko-KR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 rtl="1">
              <a:buFont typeface="Wingdings" panose="05000000000000000000" pitchFamily="2" charset="2"/>
              <a:buChar char="§"/>
            </a:pPr>
            <a:r>
              <a:rPr lang="he-IL" altLang="ko-KR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ניגוד עניינים ותלותיות בין המשגיח לבעל </a:t>
            </a:r>
            <a:r>
              <a:rPr lang="he-IL" altLang="ko-KR" sz="2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העסק</a:t>
            </a:r>
            <a:r>
              <a:rPr lang="en-US" altLang="ko-KR" sz="2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he-IL" altLang="ko-KR" sz="22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 rtl="1"/>
            <a:endParaRPr lang="he-IL" altLang="ko-KR" sz="2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 rtl="1">
              <a:buFont typeface="Wingdings" panose="05000000000000000000" pitchFamily="2" charset="2"/>
              <a:buChar char="§"/>
            </a:pPr>
            <a:r>
              <a:rPr lang="he-IL" altLang="ko-KR" sz="2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שיעור </a:t>
            </a:r>
            <a:r>
              <a:rPr lang="he-IL" altLang="ko-KR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גבוה של נפוטיזם </a:t>
            </a:r>
            <a:r>
              <a:rPr lang="he-IL" altLang="ko-KR" sz="2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במערכת</a:t>
            </a:r>
            <a:r>
              <a:rPr lang="en-US" altLang="ko-KR" sz="2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he-IL" altLang="ko-KR" sz="2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 algn="just" rtl="1"/>
            <a:endParaRPr lang="he-IL" altLang="ko-KR" sz="2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 rtl="1">
              <a:buFont typeface="Wingdings" panose="05000000000000000000" pitchFamily="2" charset="2"/>
              <a:buChar char="§"/>
            </a:pPr>
            <a:r>
              <a:rPr lang="he-IL" altLang="ko-KR" sz="2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פגיעה בפרנסה ובזכויות </a:t>
            </a:r>
            <a:r>
              <a:rPr lang="he-IL" altLang="ko-KR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הסוציאליות של </a:t>
            </a:r>
            <a:r>
              <a:rPr lang="he-IL" altLang="ko-KR" sz="2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המשגיחים (במיוחד במשבר נגיף הקורונה)</a:t>
            </a:r>
            <a:r>
              <a:rPr lang="en-US" altLang="ko-KR" sz="2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lvl="1" algn="just" rtl="1"/>
            <a:r>
              <a:rPr lang="he-IL" altLang="ko-KR" sz="2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he-IL" altLang="ko-KR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 rtl="1">
              <a:buFont typeface="Wingdings" panose="05000000000000000000" pitchFamily="2" charset="2"/>
              <a:buChar char="§"/>
            </a:pPr>
            <a:r>
              <a:rPr lang="he-IL" altLang="ko-KR" sz="2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אי </a:t>
            </a:r>
            <a:r>
              <a:rPr lang="he-IL" altLang="ko-KR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נוכחות </a:t>
            </a:r>
            <a:r>
              <a:rPr lang="he-IL" altLang="ko-KR" sz="2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משגיחים </a:t>
            </a:r>
            <a:r>
              <a:rPr lang="he-IL" altLang="ko-KR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בבתי </a:t>
            </a:r>
            <a:r>
              <a:rPr lang="he-IL" altLang="ko-KR" sz="2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העסק, </a:t>
            </a:r>
            <a:r>
              <a:rPr lang="he-IL" altLang="ko-KR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בהתאם להיקף השעות הנדרש – </a:t>
            </a:r>
            <a:r>
              <a:rPr lang="he-IL" altLang="ko-K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פיקוח </a:t>
            </a:r>
            <a:r>
              <a:rPr lang="he-IL" altLang="ko-K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רופף </a:t>
            </a:r>
            <a:r>
              <a:rPr lang="he-IL" altLang="ko-KR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של המועצות הדתיות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FF64B3-5DB1-465E-8F7F-59E95B1014DC}"/>
              </a:ext>
            </a:extLst>
          </p:cNvPr>
          <p:cNvSpPr txBox="1"/>
          <p:nvPr/>
        </p:nvSpPr>
        <p:spPr>
          <a:xfrm>
            <a:off x="-574428" y="6434768"/>
            <a:ext cx="632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he-IL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דוח מבקר המדינה, 59ב (2009) "הפיקוח על כשרות המזון")</a:t>
            </a:r>
            <a:endParaRPr lang="ko-KR" altLang="en-US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63" y="2919617"/>
            <a:ext cx="4650659" cy="32954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613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72586" y="511646"/>
            <a:ext cx="9254351" cy="1032957"/>
          </a:xfrm>
        </p:spPr>
        <p:txBody>
          <a:bodyPr/>
          <a:lstStyle/>
          <a:p>
            <a:r>
              <a:rPr lang="he-IL" sz="4400" b="1" strike="sngStrike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שקיפות</a:t>
            </a:r>
            <a:r>
              <a:rPr lang="he-IL" sz="4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מערך הכשרות על ציר הזמן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5040A2E-4630-4711-8D8F-799081CA013D}"/>
              </a:ext>
            </a:extLst>
          </p:cNvPr>
          <p:cNvGrpSpPr/>
          <p:nvPr/>
        </p:nvGrpSpPr>
        <p:grpSpPr>
          <a:xfrm>
            <a:off x="846058" y="3704174"/>
            <a:ext cx="10499883" cy="436037"/>
            <a:chOff x="846058" y="3704174"/>
            <a:chExt cx="10499883" cy="436037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8BFDAD28-8F6A-4CE2-A5A4-2BC5DDB73CB7}"/>
                </a:ext>
              </a:extLst>
            </p:cNvPr>
            <p:cNvSpPr/>
            <p:nvPr/>
          </p:nvSpPr>
          <p:spPr>
            <a:xfrm flipH="1">
              <a:off x="9242821" y="3704174"/>
              <a:ext cx="2103120" cy="4360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C5B1657F-86AC-420D-B5D1-BD6A643A9335}"/>
                </a:ext>
              </a:extLst>
            </p:cNvPr>
            <p:cNvSpPr/>
            <p:nvPr/>
          </p:nvSpPr>
          <p:spPr>
            <a:xfrm>
              <a:off x="846058" y="3708250"/>
              <a:ext cx="2103120" cy="43196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2DC1866-D3AB-48AD-A0D4-A902F095138E}"/>
                </a:ext>
              </a:extLst>
            </p:cNvPr>
            <p:cNvSpPr/>
            <p:nvPr/>
          </p:nvSpPr>
          <p:spPr>
            <a:xfrm flipH="1">
              <a:off x="7143631" y="3708250"/>
              <a:ext cx="2103120" cy="43196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6C4D0D9-0172-4D71-AC7B-A7AC8738478A}"/>
                </a:ext>
              </a:extLst>
            </p:cNvPr>
            <p:cNvSpPr/>
            <p:nvPr/>
          </p:nvSpPr>
          <p:spPr>
            <a:xfrm flipH="1">
              <a:off x="5044440" y="3708250"/>
              <a:ext cx="2103120" cy="43196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CA8881CF-189D-439D-8F4B-AECE61C1A7B7}"/>
                </a:ext>
              </a:extLst>
            </p:cNvPr>
            <p:cNvSpPr/>
            <p:nvPr/>
          </p:nvSpPr>
          <p:spPr>
            <a:xfrm flipH="1">
              <a:off x="2945249" y="3708250"/>
              <a:ext cx="2103120" cy="43196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4A9324C3-18CB-4DA9-9FD7-3A42CD063BC5}"/>
              </a:ext>
            </a:extLst>
          </p:cNvPr>
          <p:cNvSpPr/>
          <p:nvPr/>
        </p:nvSpPr>
        <p:spPr>
          <a:xfrm>
            <a:off x="846058" y="3908476"/>
            <a:ext cx="10499883" cy="27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C0C4F520-5AC0-4C62-ADF7-76DB14B336F3}"/>
              </a:ext>
            </a:extLst>
          </p:cNvPr>
          <p:cNvCxnSpPr>
            <a:cxnSpLocks/>
          </p:cNvCxnSpPr>
          <p:nvPr/>
        </p:nvCxnSpPr>
        <p:spPr>
          <a:xfrm flipV="1">
            <a:off x="6078045" y="4036133"/>
            <a:ext cx="0" cy="548640"/>
          </a:xfrm>
          <a:prstGeom prst="line">
            <a:avLst/>
          </a:prstGeom>
          <a:ln w="31750">
            <a:solidFill>
              <a:schemeClr val="accent3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08A79330-AEA4-4F3C-9B4D-0F24512BC979}"/>
              </a:ext>
            </a:extLst>
          </p:cNvPr>
          <p:cNvCxnSpPr>
            <a:cxnSpLocks/>
          </p:cNvCxnSpPr>
          <p:nvPr/>
        </p:nvCxnSpPr>
        <p:spPr>
          <a:xfrm>
            <a:off x="8176606" y="3257531"/>
            <a:ext cx="6447" cy="548640"/>
          </a:xfrm>
          <a:prstGeom prst="line">
            <a:avLst/>
          </a:prstGeom>
          <a:ln w="31750">
            <a:solidFill>
              <a:schemeClr val="accent2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EC0D39FB-ABFC-448C-A94C-1C62FA9ECD0C}"/>
              </a:ext>
            </a:extLst>
          </p:cNvPr>
          <p:cNvCxnSpPr>
            <a:cxnSpLocks/>
            <a:stCxn id="59" idx="0"/>
          </p:cNvCxnSpPr>
          <p:nvPr/>
        </p:nvCxnSpPr>
        <p:spPr>
          <a:xfrm flipV="1">
            <a:off x="10390431" y="3919900"/>
            <a:ext cx="6464" cy="428338"/>
          </a:xfrm>
          <a:prstGeom prst="line">
            <a:avLst/>
          </a:prstGeom>
          <a:ln w="31750">
            <a:solidFill>
              <a:schemeClr val="accent1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84">
            <a:extLst>
              <a:ext uri="{FF2B5EF4-FFF2-40B4-BE49-F238E27FC236}">
                <a16:creationId xmlns:a16="http://schemas.microsoft.com/office/drawing/2014/main" id="{5B1C0920-3D1D-4DD7-84F6-303DB64CD6DA}"/>
              </a:ext>
            </a:extLst>
          </p:cNvPr>
          <p:cNvSpPr>
            <a:spLocks noChangeAspect="1"/>
          </p:cNvSpPr>
          <p:nvPr/>
        </p:nvSpPr>
        <p:spPr>
          <a:xfrm>
            <a:off x="1772586" y="3808251"/>
            <a:ext cx="228600" cy="228600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ACFD9693-03B5-4C2C-81BA-F6DE3CC2FE62}"/>
              </a:ext>
            </a:extLst>
          </p:cNvPr>
          <p:cNvSpPr>
            <a:spLocks noChangeAspect="1"/>
          </p:cNvSpPr>
          <p:nvPr/>
        </p:nvSpPr>
        <p:spPr>
          <a:xfrm flipH="1">
            <a:off x="10169349" y="3808251"/>
            <a:ext cx="228600" cy="228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A99B0A42-22DE-4DE7-997C-CB2072A4E679}"/>
              </a:ext>
            </a:extLst>
          </p:cNvPr>
          <p:cNvSpPr>
            <a:spLocks noChangeAspect="1"/>
          </p:cNvSpPr>
          <p:nvPr/>
        </p:nvSpPr>
        <p:spPr>
          <a:xfrm flipH="1">
            <a:off x="8070159" y="3808251"/>
            <a:ext cx="228600" cy="2286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FF9BF6F9-A0E5-4D05-A818-CC97FC3F1D6C}"/>
              </a:ext>
            </a:extLst>
          </p:cNvPr>
          <p:cNvSpPr>
            <a:spLocks noChangeAspect="1"/>
          </p:cNvSpPr>
          <p:nvPr/>
        </p:nvSpPr>
        <p:spPr>
          <a:xfrm flipH="1">
            <a:off x="5970968" y="3808251"/>
            <a:ext cx="228600" cy="228600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D9223992-974F-4752-981B-F11E2CBF88E7}"/>
              </a:ext>
            </a:extLst>
          </p:cNvPr>
          <p:cNvSpPr>
            <a:spLocks noChangeAspect="1"/>
          </p:cNvSpPr>
          <p:nvPr/>
        </p:nvSpPr>
        <p:spPr>
          <a:xfrm flipH="1">
            <a:off x="3871777" y="3808251"/>
            <a:ext cx="228600" cy="228600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F7B63C92-F05F-46EA-AA0C-899A98E69518}"/>
              </a:ext>
            </a:extLst>
          </p:cNvPr>
          <p:cNvSpPr txBox="1"/>
          <p:nvPr/>
        </p:nvSpPr>
        <p:spPr>
          <a:xfrm>
            <a:off x="2908928" y="4786624"/>
            <a:ext cx="1991959" cy="539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2015-2017</a:t>
            </a:r>
            <a:endParaRPr lang="ko-KR" altLang="en-US" sz="2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62436585-786D-435A-B4BC-8B8F47446941}"/>
              </a:ext>
            </a:extLst>
          </p:cNvPr>
          <p:cNvSpPr txBox="1"/>
          <p:nvPr/>
        </p:nvSpPr>
        <p:spPr>
          <a:xfrm>
            <a:off x="9268087" y="3031141"/>
            <a:ext cx="206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2021-2022</a:t>
            </a:r>
            <a:endParaRPr lang="ko-KR" altLang="en-US" sz="28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CA83C274-25F6-499D-8B7F-0401166C5277}"/>
              </a:ext>
            </a:extLst>
          </p:cNvPr>
          <p:cNvSpPr txBox="1"/>
          <p:nvPr/>
        </p:nvSpPr>
        <p:spPr>
          <a:xfrm>
            <a:off x="807236" y="2507921"/>
            <a:ext cx="2101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2007-2009</a:t>
            </a:r>
            <a:endParaRPr lang="ko-KR" altLang="en-US" sz="2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הנחיות לשליחת טפסים לשנה הבאה! - עמינדב | שירות לאומ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846" y="2271086"/>
            <a:ext cx="1287268" cy="128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F7B63C92-F05F-46EA-AA0C-899A98E69518}"/>
              </a:ext>
            </a:extLst>
          </p:cNvPr>
          <p:cNvSpPr txBox="1"/>
          <p:nvPr/>
        </p:nvSpPr>
        <p:spPr>
          <a:xfrm>
            <a:off x="5100019" y="4594480"/>
            <a:ext cx="1991959" cy="539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2018-2019</a:t>
            </a:r>
            <a:endParaRPr lang="ko-KR" alt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7B63C92-F05F-46EA-AA0C-899A98E69518}"/>
              </a:ext>
            </a:extLst>
          </p:cNvPr>
          <p:cNvSpPr txBox="1"/>
          <p:nvPr/>
        </p:nvSpPr>
        <p:spPr>
          <a:xfrm>
            <a:off x="7214658" y="2656484"/>
            <a:ext cx="1991959" cy="539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2020-2021</a:t>
            </a:r>
            <a:endParaRPr lang="ko-KR" alt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9" name="Picture 2" descr="הנחיות לשליחת טפסים לשנה הבאה! - עמינדב | שירות לאומ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989" y="4267503"/>
            <a:ext cx="1293217" cy="133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843806" y="1928797"/>
            <a:ext cx="917439" cy="1202730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1655631" y="3084172"/>
            <a:ext cx="503032" cy="44116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185245" y="5853139"/>
            <a:ext cx="11730984" cy="929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0"/>
              </a:spcAft>
            </a:pPr>
            <a:r>
              <a:rPr lang="he-IL" sz="2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בהעדרם </a:t>
            </a:r>
            <a:r>
              <a:rPr lang="he-IL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של נתונים כלל </a:t>
            </a:r>
            <a:r>
              <a:rPr lang="he-IL" sz="2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ארציים – קיימת מורכבות גבוהה </a:t>
            </a:r>
            <a:r>
              <a:rPr lang="he-IL" sz="2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לאמוד את כלל עלויות מערך הכשרות,</a:t>
            </a:r>
            <a:r>
              <a:rPr lang="he-IL" sz="2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וכתוצאה מכך את </a:t>
            </a:r>
            <a:r>
              <a:rPr lang="he-IL" sz="2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השפעת מערך הכשרות והרבנות על יוקר המחייה!</a:t>
            </a:r>
            <a:endParaRPr lang="en-US" sz="2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3772008" y="4239349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2436585-786D-435A-B4BC-8B8F47446941}"/>
              </a:ext>
            </a:extLst>
          </p:cNvPr>
          <p:cNvSpPr txBox="1"/>
          <p:nvPr/>
        </p:nvSpPr>
        <p:spPr>
          <a:xfrm>
            <a:off x="9268087" y="4348238"/>
            <a:ext cx="22446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altLang="ko-KR" sz="2600" b="1" i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רפורמת ייעול מערך</a:t>
            </a:r>
          </a:p>
          <a:p>
            <a:pPr algn="ctr"/>
            <a:r>
              <a:rPr lang="he-IL" altLang="ko-KR" sz="2600" b="1" i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הכשרות</a:t>
            </a:r>
            <a:endParaRPr lang="ko-KR" altLang="en-US" sz="2600" b="1" i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מזכ&amp;quot;ל התנועה הקיבוצית: &amp;quot;דוח מבקר המדינה מוכיח שוב כי המשטרה איננה פועלת  למניעת פשיעה נגד חקלאים. הדבר יעלה בחיי אדם&amp;quot; | אתר הקיבוצים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7" t="1119" r="19946" b="15927"/>
          <a:stretch/>
        </p:blipFill>
        <p:spPr bwMode="auto">
          <a:xfrm>
            <a:off x="2753080" y="2139907"/>
            <a:ext cx="1314941" cy="15490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318" y="4252352"/>
            <a:ext cx="1865527" cy="1348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1635" y="1273072"/>
            <a:ext cx="1172663" cy="14117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6377" y="2466124"/>
            <a:ext cx="1292376" cy="1206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691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5D459B7-6032-4BAB-9F32-0C8F8254AF1F}"/>
              </a:ext>
            </a:extLst>
          </p:cNvPr>
          <p:cNvGrpSpPr/>
          <p:nvPr/>
        </p:nvGrpSpPr>
        <p:grpSpPr>
          <a:xfrm>
            <a:off x="5120313" y="1093743"/>
            <a:ext cx="7071687" cy="3943455"/>
            <a:chOff x="6179442" y="307586"/>
            <a:chExt cx="7071687" cy="394345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226789A-EDA3-49FA-9A3B-04D41877C60D}"/>
                </a:ext>
              </a:extLst>
            </p:cNvPr>
            <p:cNvSpPr txBox="1"/>
            <p:nvPr/>
          </p:nvSpPr>
          <p:spPr>
            <a:xfrm>
              <a:off x="6547859" y="953179"/>
              <a:ext cx="6096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400" b="1" dirty="0">
                <a:solidFill>
                  <a:schemeClr val="accent3"/>
                </a:solidFill>
                <a:cs typeface="Calibri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92DE613-9C0C-4FE8-9FCC-7ABFC80792EA}"/>
                </a:ext>
              </a:extLst>
            </p:cNvPr>
            <p:cNvSpPr txBox="1"/>
            <p:nvPr/>
          </p:nvSpPr>
          <p:spPr>
            <a:xfrm>
              <a:off x="6179442" y="2958379"/>
              <a:ext cx="7071687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 rtl="1">
                <a:buFont typeface="Wingdings" panose="05000000000000000000" pitchFamily="2" charset="2"/>
                <a:buChar char="§"/>
              </a:pPr>
              <a:r>
                <a:rPr lang="he-IL" altLang="ko-KR" sz="26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על מנת ששירותי הכשרות יהיו אמינים ואיכותיים - נדרשת אסדרה, פיקוח וייעול מחדש של מערך הכשרות הנוכחי.</a:t>
              </a:r>
              <a:endParaRPr lang="en-US" altLang="ko-KR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1292216-9E5F-458E-9B84-96EA0DECCAEC}"/>
                </a:ext>
              </a:extLst>
            </p:cNvPr>
            <p:cNvSpPr txBox="1"/>
            <p:nvPr/>
          </p:nvSpPr>
          <p:spPr>
            <a:xfrm>
              <a:off x="7263848" y="307586"/>
              <a:ext cx="53806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4" name="מלבן 13"/>
          <p:cNvSpPr/>
          <p:nvPr/>
        </p:nvSpPr>
        <p:spPr>
          <a:xfrm>
            <a:off x="-43130" y="348570"/>
            <a:ext cx="4952680" cy="2123658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 rtl="1"/>
            <a:r>
              <a:rPr lang="he-IL" altLang="ko-K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אז למי שייכת היהדות והכשרות?</a:t>
            </a:r>
          </a:p>
          <a:p>
            <a:pPr algn="ctr" rtl="1"/>
            <a:r>
              <a:rPr lang="he-IL" altLang="ko-KR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לכולם</a:t>
            </a:r>
            <a:r>
              <a:rPr lang="he-IL" altLang="ko-K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ko-KR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" name="Group 3">
            <a:extLst>
              <a:ext uri="{FF2B5EF4-FFF2-40B4-BE49-F238E27FC236}">
                <a16:creationId xmlns:a16="http://schemas.microsoft.com/office/drawing/2014/main" id="{F5D459B7-6032-4BAB-9F32-0C8F8254AF1F}"/>
              </a:ext>
            </a:extLst>
          </p:cNvPr>
          <p:cNvGrpSpPr/>
          <p:nvPr/>
        </p:nvGrpSpPr>
        <p:grpSpPr>
          <a:xfrm>
            <a:off x="4572001" y="338952"/>
            <a:ext cx="7537889" cy="2612918"/>
            <a:chOff x="6547859" y="953179"/>
            <a:chExt cx="6752162" cy="261291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226789A-EDA3-49FA-9A3B-04D41877C60D}"/>
                </a:ext>
              </a:extLst>
            </p:cNvPr>
            <p:cNvSpPr txBox="1"/>
            <p:nvPr/>
          </p:nvSpPr>
          <p:spPr>
            <a:xfrm>
              <a:off x="6547859" y="953179"/>
              <a:ext cx="6096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400" b="1" dirty="0">
                <a:solidFill>
                  <a:schemeClr val="accent3"/>
                </a:solidFill>
                <a:cs typeface="Calibri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92DE613-9C0C-4FE8-9FCC-7ABFC80792EA}"/>
                </a:ext>
              </a:extLst>
            </p:cNvPr>
            <p:cNvSpPr txBox="1"/>
            <p:nvPr/>
          </p:nvSpPr>
          <p:spPr>
            <a:xfrm>
              <a:off x="6899221" y="1873326"/>
              <a:ext cx="6400800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 rtl="1">
                <a:buFont typeface="Wingdings" panose="05000000000000000000" pitchFamily="2" charset="2"/>
                <a:buChar char="§"/>
              </a:pPr>
              <a:r>
                <a:rPr lang="he-IL" altLang="ko-KR" sz="26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סוגיית הכשרות היא לב ליבה של אזרחי מדינת ישראל, וזאת ללא קשר למוצאם או אמונתם.</a:t>
              </a:r>
            </a:p>
            <a:p>
              <a:pPr algn="just" rtl="1"/>
              <a:r>
                <a:rPr lang="he-IL" altLang="ko-KR" sz="26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         </a:t>
              </a:r>
            </a:p>
            <a:p>
              <a:pPr algn="just" rtl="1"/>
              <a:endParaRPr lang="he-IL" altLang="ko-KR" sz="2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9" name="תמונה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8529" y="4783319"/>
            <a:ext cx="2384783" cy="2030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282" y="2621344"/>
            <a:ext cx="1746913" cy="41924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מלבן 11"/>
          <p:cNvSpPr/>
          <p:nvPr/>
        </p:nvSpPr>
        <p:spPr>
          <a:xfrm>
            <a:off x="5653415" y="303179"/>
            <a:ext cx="52511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he-IL" altLang="ko-KR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כולם משלמים על כשרות</a:t>
            </a:r>
            <a:r>
              <a:rPr lang="he-IL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13" name="מלבן 12"/>
          <p:cNvSpPr/>
          <p:nvPr/>
        </p:nvSpPr>
        <p:spPr>
          <a:xfrm>
            <a:off x="5971291" y="2876738"/>
            <a:ext cx="51315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altLang="ko-KR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שירותי כשרות</a:t>
            </a:r>
            <a:r>
              <a:rPr lang="he-IL" altLang="ko-KR" sz="36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altLang="ko-KR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איכותיים</a:t>
            </a:r>
            <a:r>
              <a:rPr lang="he-IL" altLang="ko-KR" sz="36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he-IL" sz="3600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1748553" y="3664597"/>
            <a:ext cx="3250043" cy="3176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063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2B7E8"/>
      </a:accent1>
      <a:accent2>
        <a:srgbClr val="4185B5"/>
      </a:accent2>
      <a:accent3>
        <a:srgbClr val="285D8D"/>
      </a:accent3>
      <a:accent4>
        <a:srgbClr val="134070"/>
      </a:accent4>
      <a:accent5>
        <a:srgbClr val="1A3253"/>
      </a:accent5>
      <a:accent6>
        <a:srgbClr val="091424"/>
      </a:accent6>
      <a:hlink>
        <a:srgbClr val="FFFF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2B7E8"/>
      </a:accent1>
      <a:accent2>
        <a:srgbClr val="4185B5"/>
      </a:accent2>
      <a:accent3>
        <a:srgbClr val="285D8D"/>
      </a:accent3>
      <a:accent4>
        <a:srgbClr val="134070"/>
      </a:accent4>
      <a:accent5>
        <a:srgbClr val="1A3253"/>
      </a:accent5>
      <a:accent6>
        <a:srgbClr val="091424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2B7E8"/>
      </a:accent1>
      <a:accent2>
        <a:srgbClr val="4185B5"/>
      </a:accent2>
      <a:accent3>
        <a:srgbClr val="285D8D"/>
      </a:accent3>
      <a:accent4>
        <a:srgbClr val="134070"/>
      </a:accent4>
      <a:accent5>
        <a:srgbClr val="1A3253"/>
      </a:accent5>
      <a:accent6>
        <a:srgbClr val="091424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6498</TotalTime>
  <Words>432</Words>
  <Application>Microsoft Office PowerPoint</Application>
  <PresentationFormat>מסך רחב</PresentationFormat>
  <Paragraphs>63</Paragraphs>
  <Slides>7</Slides>
  <Notes>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3</vt:i4>
      </vt:variant>
      <vt:variant>
        <vt:lpstr>כותרות שקופיות</vt:lpstr>
      </vt:variant>
      <vt:variant>
        <vt:i4>7</vt:i4>
      </vt:variant>
    </vt:vector>
  </HeadingPairs>
  <TitlesOfParts>
    <vt:vector size="15" baseType="lpstr">
      <vt:lpstr>Arial</vt:lpstr>
      <vt:lpstr>Arial Unicode MS</vt:lpstr>
      <vt:lpstr>Calibri</vt:lpstr>
      <vt:lpstr>Microsoft Sans Serif</vt:lpstr>
      <vt:lpstr>Wingdings</vt:lpstr>
      <vt:lpstr>Cover and End Slide Master</vt:lpstr>
      <vt:lpstr>Contents Slide Master</vt:lpstr>
      <vt:lpstr>Section Break Slide Master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קורל</cp:lastModifiedBy>
  <cp:revision>374</cp:revision>
  <dcterms:created xsi:type="dcterms:W3CDTF">2020-01-20T05:08:25Z</dcterms:created>
  <dcterms:modified xsi:type="dcterms:W3CDTF">2021-09-29T13:13:37Z</dcterms:modified>
</cp:coreProperties>
</file>