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2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9DB5-0150-4EAB-AA84-34C1D85B8CC4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A1B4-A86C-4855-8979-33B5C340E5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3039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9DB5-0150-4EAB-AA84-34C1D85B8CC4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A1B4-A86C-4855-8979-33B5C340E5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0100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9DB5-0150-4EAB-AA84-34C1D85B8CC4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A1B4-A86C-4855-8979-33B5C340E5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2031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9DB5-0150-4EAB-AA84-34C1D85B8CC4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A1B4-A86C-4855-8979-33B5C340E5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8966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9DB5-0150-4EAB-AA84-34C1D85B8CC4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A1B4-A86C-4855-8979-33B5C340E5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5819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9DB5-0150-4EAB-AA84-34C1D85B8CC4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A1B4-A86C-4855-8979-33B5C340E5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4569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9DB5-0150-4EAB-AA84-34C1D85B8CC4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A1B4-A86C-4855-8979-33B5C340E5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488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9DB5-0150-4EAB-AA84-34C1D85B8CC4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A1B4-A86C-4855-8979-33B5C340E5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4175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9DB5-0150-4EAB-AA84-34C1D85B8CC4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A1B4-A86C-4855-8979-33B5C340E5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9950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9DB5-0150-4EAB-AA84-34C1D85B8CC4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A1B4-A86C-4855-8979-33B5C340E5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2325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9DB5-0150-4EAB-AA84-34C1D85B8CC4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A1B4-A86C-4855-8979-33B5C340E5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7482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99DB5-0150-4EAB-AA84-34C1D85B8CC4}" type="datetimeFigureOut">
              <a:rPr lang="he-IL" smtClean="0"/>
              <a:t>כ"ט/ניסן/תשפ"א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FA1B4-A86C-4855-8979-33B5C340E5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54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76" y="-40389"/>
            <a:ext cx="4985435" cy="689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89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83" y="-85239"/>
            <a:ext cx="4341127" cy="694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27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88" y="0"/>
            <a:ext cx="4529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1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30" y="0"/>
            <a:ext cx="4546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98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46" y="0"/>
            <a:ext cx="4326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86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39" y="0"/>
            <a:ext cx="4464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22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23" y="0"/>
            <a:ext cx="4376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62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23" y="0"/>
            <a:ext cx="4413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21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מסך רחב</PresentationFormat>
  <Paragraphs>0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USER</cp:lastModifiedBy>
  <cp:revision>1</cp:revision>
  <dcterms:created xsi:type="dcterms:W3CDTF">2021-04-11T19:06:10Z</dcterms:created>
  <dcterms:modified xsi:type="dcterms:W3CDTF">2021-04-11T19:06:40Z</dcterms:modified>
</cp:coreProperties>
</file>